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tif" ContentType="image/t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7" r:id="rId2"/>
  </p:sldMasterIdLst>
  <p:notesMasterIdLst>
    <p:notesMasterId r:id="rId7"/>
  </p:notesMasterIdLst>
  <p:sldIdLst>
    <p:sldId id="277" r:id="rId3"/>
    <p:sldId id="278" r:id="rId4"/>
    <p:sldId id="281" r:id="rId5"/>
    <p:sldId id="282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E324"/>
    <a:srgbClr val="D2F5FB"/>
    <a:srgbClr val="5F5F5F"/>
    <a:srgbClr val="2C4D7F"/>
    <a:srgbClr val="E64625"/>
    <a:srgbClr val="6AC6BA"/>
    <a:srgbClr val="6CC8B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>
        <p:scale>
          <a:sx n="103" d="100"/>
          <a:sy n="103" d="100"/>
        </p:scale>
        <p:origin x="-472" y="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tif>
</file>

<file path=ppt/media/image4.tif>
</file>

<file path=ppt/media/image5.t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1444DC-75E8-44A1-8000-EE8B58A887DD}" type="datetimeFigureOut">
              <a:rPr lang="en-GB" smtClean="0"/>
              <a:t>12/05/16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39E78-5D90-4FA1-AFAA-79A3339D60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262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"/><Relationship Id="rId3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ti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ti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36"/>
          <p:cNvGrpSpPr/>
          <p:nvPr userDrawn="1"/>
        </p:nvGrpSpPr>
        <p:grpSpPr>
          <a:xfrm>
            <a:off x="-3482884" y="-1272747"/>
            <a:ext cx="16136875" cy="9750236"/>
            <a:chOff x="3169172" y="3168058"/>
            <a:chExt cx="25327217" cy="15303230"/>
          </a:xfrm>
        </p:grpSpPr>
        <p:sp>
          <p:nvSpPr>
            <p:cNvPr id="17" name="Shape 133"/>
            <p:cNvSpPr/>
            <p:nvPr/>
          </p:nvSpPr>
          <p:spPr>
            <a:xfrm rot="8100000">
              <a:off x="3169172" y="3169171"/>
              <a:ext cx="15302118" cy="15302117"/>
            </a:xfrm>
            <a:prstGeom prst="rect">
              <a:avLst/>
            </a:prstGeom>
            <a:solidFill>
              <a:srgbClr val="2C4D7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 hangingPunct="0">
                <a:defRPr sz="2400"/>
              </a:pPr>
              <a:endParaRPr sz="2400" kern="0">
                <a:solidFill>
                  <a:srgbClr val="000000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18" name="Shape 134"/>
            <p:cNvSpPr/>
            <p:nvPr/>
          </p:nvSpPr>
          <p:spPr>
            <a:xfrm rot="8100000">
              <a:off x="13139950" y="3168058"/>
              <a:ext cx="15356439" cy="15285161"/>
            </a:xfrm>
            <a:prstGeom prst="rect">
              <a:avLst/>
            </a:prstGeom>
            <a:solidFill>
              <a:srgbClr val="D2F5FB"/>
            </a:solidFill>
            <a:ln w="12700" cap="flat">
              <a:solidFill>
                <a:srgbClr val="D2F5FB"/>
              </a:solidFill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 hangingPunct="0">
                <a:defRPr sz="2400"/>
              </a:pPr>
              <a:endParaRPr sz="2400" kern="0">
                <a:solidFill>
                  <a:srgbClr val="D2F5FB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19" name="Shape 135"/>
            <p:cNvSpPr/>
            <p:nvPr/>
          </p:nvSpPr>
          <p:spPr>
            <a:xfrm rot="18900000">
              <a:off x="11686000" y="6694077"/>
              <a:ext cx="8259548" cy="8259547"/>
            </a:xfrm>
            <a:prstGeom prst="rect">
              <a:avLst/>
            </a:prstGeom>
            <a:solidFill>
              <a:srgbClr val="6AC6BA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 hangingPunct="0">
                <a:defRPr sz="2400"/>
              </a:pPr>
              <a:endParaRPr sz="2400" kern="0">
                <a:solidFill>
                  <a:srgbClr val="000000"/>
                </a:solidFill>
                <a:latin typeface="Helvetica Light"/>
                <a:sym typeface="Helvetica Light"/>
              </a:endParaRPr>
            </a:p>
          </p:txBody>
        </p:sp>
      </p:grpSp>
      <p:sp>
        <p:nvSpPr>
          <p:cNvPr id="24" name="Shape 146"/>
          <p:cNvSpPr/>
          <p:nvPr userDrawn="1"/>
        </p:nvSpPr>
        <p:spPr>
          <a:xfrm>
            <a:off x="3345295" y="4370515"/>
            <a:ext cx="22680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89" y="6058153"/>
            <a:ext cx="3167297" cy="506102"/>
          </a:xfrm>
          <a:prstGeom prst="rect">
            <a:avLst/>
          </a:prstGeom>
        </p:spPr>
      </p:pic>
      <p:sp>
        <p:nvSpPr>
          <p:cNvPr id="28" name="Text Placeholder 27"/>
          <p:cNvSpPr>
            <a:spLocks noGrp="1"/>
          </p:cNvSpPr>
          <p:nvPr>
            <p:ph type="body" sz="quarter" idx="10" hasCustomPrompt="1"/>
          </p:nvPr>
        </p:nvSpPr>
        <p:spPr>
          <a:xfrm>
            <a:off x="1733550" y="2438733"/>
            <a:ext cx="5676900" cy="1163638"/>
          </a:xfrm>
          <a:prstGeom prst="rect">
            <a:avLst/>
          </a:prstGeom>
        </p:spPr>
        <p:txBody>
          <a:bodyPr/>
          <a:lstStyle>
            <a:lvl1pPr algn="ctr">
              <a:defRPr sz="3600" b="0">
                <a:solidFill>
                  <a:schemeClr val="bg1"/>
                </a:solidFill>
                <a:latin typeface="Josefin Sans"/>
              </a:defRPr>
            </a:lvl1pPr>
          </a:lstStyle>
          <a:p>
            <a:pPr lvl="0"/>
            <a:r>
              <a:rPr lang="en-US" dirty="0" smtClean="0"/>
              <a:t>ADD PRESENTATION TITLE HERE</a:t>
            </a:r>
            <a:endParaRPr lang="en-GB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1406585" y="3742617"/>
            <a:ext cx="6357938" cy="31908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000" b="0">
                <a:solidFill>
                  <a:schemeClr val="bg1"/>
                </a:solidFill>
                <a:latin typeface="Josefin Sans"/>
              </a:defRPr>
            </a:lvl1pPr>
          </a:lstStyle>
          <a:p>
            <a:pPr lvl="0"/>
            <a:r>
              <a:rPr lang="en-US" dirty="0" smtClean="0"/>
              <a:t>ADD PRESENTATION TITLE HERE</a:t>
            </a:r>
            <a:endParaRPr lang="en-GB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2" hasCustomPrompt="1"/>
          </p:nvPr>
        </p:nvSpPr>
        <p:spPr>
          <a:xfrm>
            <a:off x="2990850" y="5029812"/>
            <a:ext cx="3162300" cy="369887"/>
          </a:xfrm>
          <a:prstGeom prst="rect">
            <a:avLst/>
          </a:prstGeom>
        </p:spPr>
        <p:txBody>
          <a:bodyPr/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presenters’ names here</a:t>
            </a:r>
            <a:endParaRPr lang="en-GB" dirty="0"/>
          </a:p>
        </p:txBody>
      </p:sp>
      <p:sp>
        <p:nvSpPr>
          <p:cNvPr id="33" name="Text Placeholder 31"/>
          <p:cNvSpPr>
            <a:spLocks noGrp="1"/>
          </p:cNvSpPr>
          <p:nvPr>
            <p:ph type="body" sz="quarter" idx="13" hasCustomPrompt="1"/>
          </p:nvPr>
        </p:nvSpPr>
        <p:spPr>
          <a:xfrm>
            <a:off x="2990850" y="5462028"/>
            <a:ext cx="3162300" cy="369887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location, date here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2224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7650" y="252831"/>
            <a:ext cx="8648700" cy="13255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kumimoji="0" lang="en-GB" sz="3600" b="1" i="0" u="none" strike="noStrike" kern="0" cap="none" spc="0" normalizeH="0" baseline="0" noProof="0" dirty="0" smtClean="0">
                <a:ln>
                  <a:noFill/>
                </a:ln>
                <a:solidFill>
                  <a:srgbClr val="2C4D7F"/>
                </a:solidFill>
                <a:effectLst/>
                <a:uLnTx/>
                <a:uFillTx/>
                <a:latin typeface="Josefin Sans"/>
                <a:ea typeface="+mj-ea"/>
                <a:cs typeface="+mj-cs"/>
                <a:sym typeface="Josefin Sans"/>
              </a:rPr>
              <a:t>ADD SLIDE TITLE HERE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790BE-84F2-4F95-A667-2B76DFF9C989}" type="slidenum">
              <a:rPr lang="en-GB" smtClean="0"/>
              <a:t>‹#›</a:t>
            </a:fld>
            <a:endParaRPr lang="en-GB"/>
          </a:p>
        </p:txBody>
      </p:sp>
      <p:sp>
        <p:nvSpPr>
          <p:cNvPr id="6" name="Shape 213"/>
          <p:cNvSpPr/>
          <p:nvPr userDrawn="1"/>
        </p:nvSpPr>
        <p:spPr>
          <a:xfrm>
            <a:off x="324858" y="528815"/>
            <a:ext cx="1980000" cy="1"/>
          </a:xfrm>
          <a:prstGeom prst="line">
            <a:avLst/>
          </a:prstGeom>
          <a:ln w="76200">
            <a:solidFill>
              <a:srgbClr val="6CC8BC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666908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790BE-84F2-4F95-A667-2B76DFF9C9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681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asted-image.tiff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-39757" y="0"/>
            <a:ext cx="9289775" cy="688131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242"/>
          <p:cNvSpPr/>
          <p:nvPr userDrawn="1"/>
        </p:nvSpPr>
        <p:spPr>
          <a:xfrm rot="5400000">
            <a:off x="-1728137" y="932714"/>
            <a:ext cx="7456571" cy="4751816"/>
          </a:xfrm>
          <a:prstGeom prst="rect">
            <a:avLst/>
          </a:prstGeom>
          <a:solidFill>
            <a:srgbClr val="2C4D7F">
              <a:alpha val="9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pic>
        <p:nvPicPr>
          <p:cNvPr id="6" name="TSIP logo - transparent white.png"/>
          <p:cNvPicPr>
            <a:picLocks noChangeAspect="1"/>
          </p:cNvPicPr>
          <p:nvPr userDrawn="1"/>
        </p:nvPicPr>
        <p:blipFill>
          <a:blip r:embed="rId3">
            <a:extLst/>
          </a:blip>
          <a:stretch>
            <a:fillRect/>
          </a:stretch>
        </p:blipFill>
        <p:spPr>
          <a:xfrm>
            <a:off x="247650" y="5976257"/>
            <a:ext cx="3521215" cy="562655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Shape 249"/>
          <p:cNvSpPr/>
          <p:nvPr userDrawn="1"/>
        </p:nvSpPr>
        <p:spPr>
          <a:xfrm>
            <a:off x="362958" y="909906"/>
            <a:ext cx="1980000" cy="1"/>
          </a:xfrm>
          <a:prstGeom prst="line">
            <a:avLst/>
          </a:prstGeom>
          <a:ln w="571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327507" y="1032429"/>
            <a:ext cx="3541712" cy="800100"/>
          </a:xfrm>
          <a:prstGeom prst="rect">
            <a:avLst/>
          </a:prstGeom>
        </p:spPr>
        <p:txBody>
          <a:bodyPr/>
          <a:lstStyle>
            <a:lvl1pPr>
              <a:defRPr sz="3600" b="0">
                <a:solidFill>
                  <a:schemeClr val="bg1"/>
                </a:solidFill>
                <a:latin typeface="Josefin Sans"/>
              </a:defRPr>
            </a:lvl1pPr>
          </a:lstStyle>
          <a:p>
            <a:pPr lvl="0"/>
            <a:r>
              <a:rPr lang="en-US" dirty="0" smtClean="0"/>
              <a:t>THANK YOU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27507" y="2047017"/>
            <a:ext cx="3541713" cy="185737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84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 sz="1800" b="0">
                <a:solidFill>
                  <a:schemeClr val="bg1"/>
                </a:solidFill>
              </a:defRPr>
            </a:lvl1pPr>
          </a:lstStyle>
          <a:p>
            <a:pPr marL="0" marR="0" lvl="0" indent="0" algn="l" defTabSz="584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info@tsip.co.uk</a:t>
            </a:r>
            <a:endParaRPr lang="en-GB" dirty="0" smtClean="0"/>
          </a:p>
          <a:p>
            <a:pPr lvl="0"/>
            <a:r>
              <a:rPr lang="en-US" dirty="0" smtClean="0"/>
              <a:t>www.tsip.co.uk</a:t>
            </a:r>
          </a:p>
          <a:p>
            <a:pPr lvl="0"/>
            <a:r>
              <a:rPr lang="en-US" dirty="0" smtClean="0"/>
              <a:t>@TSIPtweets</a:t>
            </a:r>
          </a:p>
        </p:txBody>
      </p:sp>
    </p:spTree>
    <p:extLst>
      <p:ext uri="{BB962C8B-B14F-4D97-AF65-F5344CB8AC3E}">
        <p14:creationId xmlns:p14="http://schemas.microsoft.com/office/powerpoint/2010/main" val="3060120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201"/>
          <p:cNvSpPr/>
          <p:nvPr userDrawn="1"/>
        </p:nvSpPr>
        <p:spPr>
          <a:xfrm>
            <a:off x="-1987452" y="580144"/>
            <a:ext cx="13085593" cy="625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4200" b="1">
                <a:solidFill>
                  <a:srgbClr val="2C4D7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>
            <a:pPr algn="ctr" defTabSz="584200" hangingPunct="0">
              <a:defRPr/>
            </a:pPr>
            <a:r>
              <a:rPr sz="3400" kern="0" dirty="0"/>
              <a:t>CONTENTS</a:t>
            </a:r>
          </a:p>
        </p:txBody>
      </p:sp>
      <p:sp>
        <p:nvSpPr>
          <p:cNvPr id="46" name="Shape 203"/>
          <p:cNvSpPr/>
          <p:nvPr userDrawn="1"/>
        </p:nvSpPr>
        <p:spPr>
          <a:xfrm>
            <a:off x="3552754" y="506701"/>
            <a:ext cx="1980000" cy="1"/>
          </a:xfrm>
          <a:prstGeom prst="line">
            <a:avLst/>
          </a:prstGeom>
          <a:ln w="76200">
            <a:solidFill>
              <a:srgbClr val="6CC8BC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680134" y="2034678"/>
            <a:ext cx="2066925" cy="6556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680132" y="4651366"/>
            <a:ext cx="2066925" cy="6556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680132" y="2897288"/>
            <a:ext cx="2066925" cy="6556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680132" y="3773201"/>
            <a:ext cx="2066925" cy="6556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680133" y="5436385"/>
            <a:ext cx="2066925" cy="6556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40325" y="1885898"/>
            <a:ext cx="838757" cy="83296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400"/>
            </a:lvl1pPr>
          </a:lstStyle>
          <a:p>
            <a:pPr lvl="0"/>
            <a:r>
              <a:rPr lang="en-GB" dirty="0" smtClean="0"/>
              <a:t>01</a:t>
            </a:r>
            <a:endParaRPr lang="en-GB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40327" y="2762050"/>
            <a:ext cx="838757" cy="83296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400"/>
            </a:lvl1pPr>
          </a:lstStyle>
          <a:p>
            <a:pPr lvl="0"/>
            <a:r>
              <a:rPr lang="en-GB" dirty="0" smtClean="0"/>
              <a:t>02</a:t>
            </a:r>
            <a:endParaRPr lang="en-GB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840327" y="3621526"/>
            <a:ext cx="838757" cy="83296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400"/>
            </a:lvl1pPr>
          </a:lstStyle>
          <a:p>
            <a:pPr lvl="0"/>
            <a:r>
              <a:rPr lang="en-GB" dirty="0" smtClean="0"/>
              <a:t>03</a:t>
            </a:r>
            <a:endParaRPr lang="en-GB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840328" y="4480146"/>
            <a:ext cx="838757" cy="83296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400"/>
            </a:lvl1pPr>
          </a:lstStyle>
          <a:p>
            <a:pPr lvl="0"/>
            <a:r>
              <a:rPr lang="en-GB" dirty="0" smtClean="0"/>
              <a:t>04</a:t>
            </a:r>
            <a:endParaRPr lang="en-GB" dirty="0"/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40326" y="5374255"/>
            <a:ext cx="838757" cy="83296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400"/>
            </a:lvl1pPr>
          </a:lstStyle>
          <a:p>
            <a:pPr lvl="0"/>
            <a:r>
              <a:rPr lang="en-GB" dirty="0" smtClean="0"/>
              <a:t>05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9579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62"/>
          <p:cNvSpPr/>
          <p:nvPr userDrawn="1"/>
        </p:nvSpPr>
        <p:spPr>
          <a:xfrm rot="8100000">
            <a:off x="-2512829" y="173984"/>
            <a:ext cx="3384000" cy="3384000"/>
          </a:xfrm>
          <a:prstGeom prst="rect">
            <a:avLst/>
          </a:prstGeom>
          <a:solidFill>
            <a:srgbClr val="6CC8BC">
              <a:alpha val="3453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5" name="Shape 163"/>
          <p:cNvSpPr/>
          <p:nvPr userDrawn="1"/>
        </p:nvSpPr>
        <p:spPr>
          <a:xfrm rot="8100000">
            <a:off x="-2512830" y="1225842"/>
            <a:ext cx="3384000" cy="3384000"/>
          </a:xfrm>
          <a:prstGeom prst="rect">
            <a:avLst/>
          </a:prstGeom>
          <a:solidFill>
            <a:srgbClr val="6CC8BC">
              <a:alpha val="3453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6" name="Shape 164"/>
          <p:cNvSpPr/>
          <p:nvPr userDrawn="1"/>
        </p:nvSpPr>
        <p:spPr>
          <a:xfrm rot="8100000">
            <a:off x="-2512828" y="2305342"/>
            <a:ext cx="3384000" cy="3384000"/>
          </a:xfrm>
          <a:prstGeom prst="rect">
            <a:avLst/>
          </a:prstGeom>
          <a:solidFill>
            <a:srgbClr val="6CC8BC">
              <a:alpha val="3453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7" name="Shape 165"/>
          <p:cNvSpPr/>
          <p:nvPr userDrawn="1"/>
        </p:nvSpPr>
        <p:spPr>
          <a:xfrm rot="8100000">
            <a:off x="-2512830" y="3371102"/>
            <a:ext cx="3384000" cy="3384000"/>
          </a:xfrm>
          <a:prstGeom prst="rect">
            <a:avLst/>
          </a:prstGeom>
          <a:solidFill>
            <a:srgbClr val="6CC8BC">
              <a:alpha val="3453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8" name="Shape 166"/>
          <p:cNvSpPr/>
          <p:nvPr userDrawn="1"/>
        </p:nvSpPr>
        <p:spPr>
          <a:xfrm rot="8100000">
            <a:off x="-2512825" y="4436860"/>
            <a:ext cx="3384000" cy="3384000"/>
          </a:xfrm>
          <a:prstGeom prst="rect">
            <a:avLst/>
          </a:prstGeom>
          <a:solidFill>
            <a:srgbClr val="6CC8BC">
              <a:alpha val="3453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10" name="Shape 168"/>
          <p:cNvSpPr/>
          <p:nvPr userDrawn="1"/>
        </p:nvSpPr>
        <p:spPr>
          <a:xfrm>
            <a:off x="1640766" y="582461"/>
            <a:ext cx="5793213" cy="625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4200" b="1">
                <a:solidFill>
                  <a:srgbClr val="2C4D7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>
            <a:pPr algn="ctr" defTabSz="584200" hangingPunct="0">
              <a:defRPr/>
            </a:pPr>
            <a:r>
              <a:rPr sz="3400" kern="0" dirty="0"/>
              <a:t>CONTENTS</a:t>
            </a:r>
          </a:p>
        </p:txBody>
      </p:sp>
      <p:sp>
        <p:nvSpPr>
          <p:cNvPr id="11" name="Shape 169"/>
          <p:cNvSpPr/>
          <p:nvPr userDrawn="1"/>
        </p:nvSpPr>
        <p:spPr>
          <a:xfrm>
            <a:off x="3547372" y="547574"/>
            <a:ext cx="1980000" cy="1"/>
          </a:xfrm>
          <a:prstGeom prst="line">
            <a:avLst/>
          </a:prstGeom>
          <a:ln w="76200">
            <a:solidFill>
              <a:srgbClr val="6CC8BC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589627" y="1488518"/>
            <a:ext cx="806036" cy="75493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1</a:t>
            </a:r>
            <a:endParaRPr lang="en-GB" dirty="0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589627" y="2502384"/>
            <a:ext cx="806036" cy="75493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2</a:t>
            </a:r>
            <a:endParaRPr lang="en-GB" dirty="0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589627" y="3619876"/>
            <a:ext cx="806036" cy="75493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3</a:t>
            </a:r>
            <a:endParaRPr lang="en-GB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589627" y="4685637"/>
            <a:ext cx="806036" cy="75493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4</a:t>
            </a:r>
            <a:endParaRPr lang="en-GB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589627" y="5751398"/>
            <a:ext cx="806036" cy="75493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5</a:t>
            </a:r>
            <a:endParaRPr lang="en-GB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1676422" y="1594273"/>
            <a:ext cx="2841625" cy="432073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 dirty="0" smtClean="0"/>
              <a:t>Title </a:t>
            </a:r>
            <a:endParaRPr lang="en-GB" dirty="0"/>
          </a:p>
        </p:txBody>
      </p:sp>
      <p:sp>
        <p:nvSpPr>
          <p:cNvPr id="31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1676422" y="2663812"/>
            <a:ext cx="2841625" cy="432073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 dirty="0" smtClean="0"/>
              <a:t>Title </a:t>
            </a:r>
            <a:endParaRPr lang="en-GB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1676422" y="3722350"/>
            <a:ext cx="2841625" cy="432073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 dirty="0" smtClean="0"/>
              <a:t>Title </a:t>
            </a:r>
            <a:endParaRPr lang="en-GB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1676423" y="4802890"/>
            <a:ext cx="2841625" cy="432073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 dirty="0" smtClean="0"/>
              <a:t>Title </a:t>
            </a:r>
            <a:endParaRPr lang="en-GB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9" hasCustomPrompt="1"/>
          </p:nvPr>
        </p:nvSpPr>
        <p:spPr>
          <a:xfrm>
            <a:off x="1676422" y="5861428"/>
            <a:ext cx="2841625" cy="432073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 dirty="0" smtClean="0"/>
              <a:t>Title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6050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99"/>
          <p:cNvSpPr/>
          <p:nvPr userDrawn="1"/>
        </p:nvSpPr>
        <p:spPr>
          <a:xfrm rot="10800000">
            <a:off x="-388910" y="-424543"/>
            <a:ext cx="9888510" cy="7708992"/>
          </a:xfrm>
          <a:prstGeom prst="rect">
            <a:avLst/>
          </a:prstGeom>
          <a:solidFill>
            <a:srgbClr val="81D5E8">
              <a:alpha val="3453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5" name="Shape 200"/>
          <p:cNvSpPr/>
          <p:nvPr userDrawn="1"/>
        </p:nvSpPr>
        <p:spPr>
          <a:xfrm rot="8100000">
            <a:off x="942750" y="-382904"/>
            <a:ext cx="7200000" cy="7200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>
                <a:solidFill>
                  <a:srgbClr val="FFFFFF"/>
                </a:solidFill>
              </a:defRPr>
            </a:pPr>
            <a:endParaRPr sz="2400" kern="0">
              <a:solidFill>
                <a:srgbClr val="FFFFFF"/>
              </a:solidFill>
              <a:latin typeface="Helvetica Light"/>
              <a:sym typeface="Helvetica Light"/>
            </a:endParaRPr>
          </a:p>
        </p:txBody>
      </p:sp>
      <p:sp>
        <p:nvSpPr>
          <p:cNvPr id="6" name="Shape 201"/>
          <p:cNvSpPr/>
          <p:nvPr userDrawn="1"/>
        </p:nvSpPr>
        <p:spPr>
          <a:xfrm>
            <a:off x="-1987452" y="580144"/>
            <a:ext cx="13085593" cy="625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4200" b="1">
                <a:solidFill>
                  <a:srgbClr val="2C4D7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>
            <a:pPr algn="ctr" defTabSz="584200" hangingPunct="0">
              <a:defRPr/>
            </a:pPr>
            <a:r>
              <a:rPr sz="3400" kern="0" dirty="0"/>
              <a:t>CONTENTS</a:t>
            </a:r>
          </a:p>
        </p:txBody>
      </p:sp>
      <p:sp>
        <p:nvSpPr>
          <p:cNvPr id="8" name="Shape 203"/>
          <p:cNvSpPr/>
          <p:nvPr userDrawn="1"/>
        </p:nvSpPr>
        <p:spPr>
          <a:xfrm>
            <a:off x="3552754" y="506701"/>
            <a:ext cx="1980000" cy="1"/>
          </a:xfrm>
          <a:prstGeom prst="line">
            <a:avLst/>
          </a:prstGeom>
          <a:ln w="76200">
            <a:solidFill>
              <a:srgbClr val="6CC8BC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4038612" y="1681900"/>
            <a:ext cx="1033462" cy="699724"/>
          </a:xfrm>
          <a:prstGeom prst="rect">
            <a:avLst/>
          </a:prstGeom>
        </p:spPr>
        <p:txBody>
          <a:bodyPr/>
          <a:lstStyle>
            <a:lvl1pPr algn="ctr">
              <a:defRPr sz="4400">
                <a:solidFill>
                  <a:srgbClr val="2C4D7F"/>
                </a:solidFill>
              </a:defRPr>
            </a:lvl1pPr>
          </a:lstStyle>
          <a:p>
            <a:pPr lvl="0"/>
            <a:r>
              <a:rPr lang="en-GB" dirty="0" smtClean="0"/>
              <a:t>01</a:t>
            </a:r>
            <a:endParaRPr lang="en-GB" dirty="0"/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7" hasCustomPrompt="1"/>
          </p:nvPr>
        </p:nvSpPr>
        <p:spPr>
          <a:xfrm>
            <a:off x="4038612" y="3079734"/>
            <a:ext cx="1033462" cy="699724"/>
          </a:xfrm>
          <a:prstGeom prst="rect">
            <a:avLst/>
          </a:prstGeom>
        </p:spPr>
        <p:txBody>
          <a:bodyPr/>
          <a:lstStyle>
            <a:lvl1pPr algn="ctr">
              <a:defRPr sz="4400">
                <a:solidFill>
                  <a:srgbClr val="2C4D7F"/>
                </a:solidFill>
              </a:defRPr>
            </a:lvl1pPr>
          </a:lstStyle>
          <a:p>
            <a:pPr lvl="0"/>
            <a:r>
              <a:rPr lang="en-GB" dirty="0" smtClean="0"/>
              <a:t>02</a:t>
            </a:r>
            <a:endParaRPr lang="en-GB" dirty="0"/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4026017" y="4552359"/>
            <a:ext cx="1033462" cy="699724"/>
          </a:xfrm>
          <a:prstGeom prst="rect">
            <a:avLst/>
          </a:prstGeom>
        </p:spPr>
        <p:txBody>
          <a:bodyPr/>
          <a:lstStyle>
            <a:lvl1pPr algn="ctr">
              <a:defRPr sz="4400">
                <a:solidFill>
                  <a:srgbClr val="2C4D7F"/>
                </a:solidFill>
              </a:defRPr>
            </a:lvl1pPr>
          </a:lstStyle>
          <a:p>
            <a:pPr lvl="0"/>
            <a:r>
              <a:rPr lang="en-GB" dirty="0" smtClean="0"/>
              <a:t>03</a:t>
            </a:r>
            <a:endParaRPr lang="en-GB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898642" y="2384476"/>
            <a:ext cx="7288213" cy="554038"/>
          </a:xfrm>
          <a:prstGeom prst="rect">
            <a:avLst/>
          </a:prstGeom>
        </p:spPr>
        <p:txBody>
          <a:bodyPr/>
          <a:lstStyle>
            <a:lvl1pPr algn="ctr">
              <a:defRPr b="0" baseline="0">
                <a:solidFill>
                  <a:srgbClr val="5F5F5F"/>
                </a:solidFill>
                <a:latin typeface="Josefin Sans"/>
              </a:defRPr>
            </a:lvl1pPr>
          </a:lstStyle>
          <a:p>
            <a:pPr lvl="0"/>
            <a:r>
              <a:rPr lang="en-GB" dirty="0" smtClean="0"/>
              <a:t>CHAPTER/SECTION HEADING</a:t>
            </a:r>
            <a:endParaRPr lang="en-GB" dirty="0"/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925506" y="3785162"/>
            <a:ext cx="7288213" cy="554038"/>
          </a:xfrm>
          <a:prstGeom prst="rect">
            <a:avLst/>
          </a:prstGeom>
        </p:spPr>
        <p:txBody>
          <a:bodyPr/>
          <a:lstStyle>
            <a:lvl1pPr algn="ctr">
              <a:defRPr b="0" baseline="0">
                <a:solidFill>
                  <a:srgbClr val="5F5F5F"/>
                </a:solidFill>
                <a:latin typeface="Josefin Sans"/>
              </a:defRPr>
            </a:lvl1pPr>
          </a:lstStyle>
          <a:p>
            <a:pPr lvl="0"/>
            <a:r>
              <a:rPr lang="en-GB" dirty="0" smtClean="0"/>
              <a:t>CHAPTER/SECTION HEADING</a:t>
            </a:r>
            <a:endParaRPr lang="en-GB" dirty="0"/>
          </a:p>
        </p:txBody>
      </p:sp>
      <p:sp>
        <p:nvSpPr>
          <p:cNvPr id="27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911236" y="5232893"/>
            <a:ext cx="7288213" cy="554038"/>
          </a:xfrm>
          <a:prstGeom prst="rect">
            <a:avLst/>
          </a:prstGeom>
        </p:spPr>
        <p:txBody>
          <a:bodyPr/>
          <a:lstStyle>
            <a:lvl1pPr algn="ctr">
              <a:defRPr b="0" baseline="0">
                <a:solidFill>
                  <a:srgbClr val="5F5F5F"/>
                </a:solidFill>
                <a:latin typeface="Josefin Sans"/>
              </a:defRPr>
            </a:lvl1pPr>
          </a:lstStyle>
          <a:p>
            <a:pPr lvl="0"/>
            <a:r>
              <a:rPr lang="en-GB" dirty="0" smtClean="0"/>
              <a:t>CHAPTER/SECTION HEADING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6297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201"/>
          <p:cNvSpPr/>
          <p:nvPr userDrawn="1"/>
        </p:nvSpPr>
        <p:spPr>
          <a:xfrm>
            <a:off x="-1987452" y="580144"/>
            <a:ext cx="13085593" cy="625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4200" b="1">
                <a:solidFill>
                  <a:srgbClr val="2C4D7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>
            <a:pPr algn="ctr" defTabSz="584200" hangingPunct="0">
              <a:defRPr/>
            </a:pPr>
            <a:r>
              <a:rPr lang="en-GB" sz="3400" kern="0" dirty="0" smtClean="0"/>
              <a:t>AGENDA</a:t>
            </a:r>
            <a:endParaRPr sz="3400" kern="0" dirty="0"/>
          </a:p>
        </p:txBody>
      </p:sp>
      <p:sp>
        <p:nvSpPr>
          <p:cNvPr id="46" name="Shape 203"/>
          <p:cNvSpPr/>
          <p:nvPr userDrawn="1"/>
        </p:nvSpPr>
        <p:spPr>
          <a:xfrm>
            <a:off x="3552754" y="506701"/>
            <a:ext cx="1980000" cy="1"/>
          </a:xfrm>
          <a:prstGeom prst="line">
            <a:avLst/>
          </a:prstGeom>
          <a:ln w="76200">
            <a:solidFill>
              <a:srgbClr val="6CC8BC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433485" y="2039755"/>
            <a:ext cx="4988241" cy="577602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200"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840326" y="2034157"/>
            <a:ext cx="2552231" cy="579822"/>
          </a:xfrm>
        </p:spPr>
        <p:txBody>
          <a:bodyPr anchor="ctr">
            <a:normAutofit/>
          </a:bodyPr>
          <a:lstStyle>
            <a:lvl1pPr>
              <a:defRPr sz="2200"/>
            </a:lvl1pPr>
          </a:lstStyle>
          <a:p>
            <a:pPr lvl="0"/>
            <a:r>
              <a:rPr lang="en-US" dirty="0" smtClean="0"/>
              <a:t>9AM-10AM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840326" y="2632032"/>
            <a:ext cx="2552232" cy="579822"/>
          </a:xfrm>
        </p:spPr>
        <p:txBody>
          <a:bodyPr anchor="ctr">
            <a:normAutofit/>
          </a:bodyPr>
          <a:lstStyle>
            <a:lvl1pPr>
              <a:defRPr sz="2200"/>
            </a:lvl1pPr>
          </a:lstStyle>
          <a:p>
            <a:pPr lvl="0"/>
            <a:r>
              <a:rPr lang="en-US" dirty="0" smtClean="0"/>
              <a:t>10AM-10:30AM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40324" y="3225106"/>
            <a:ext cx="2552233" cy="579822"/>
          </a:xfrm>
        </p:spPr>
        <p:txBody>
          <a:bodyPr anchor="ctr">
            <a:normAutofit/>
          </a:bodyPr>
          <a:lstStyle>
            <a:lvl1pPr>
              <a:defRPr sz="2200"/>
            </a:lvl1pPr>
          </a:lstStyle>
          <a:p>
            <a:pPr lvl="0"/>
            <a:r>
              <a:rPr lang="en-US" dirty="0" smtClean="0"/>
              <a:t>10.30AM-11:30AM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840324" y="3822981"/>
            <a:ext cx="2552233" cy="579822"/>
          </a:xfrm>
        </p:spPr>
        <p:txBody>
          <a:bodyPr anchor="ctr">
            <a:normAutofit/>
          </a:bodyPr>
          <a:lstStyle>
            <a:lvl1pPr>
              <a:defRPr sz="2200"/>
            </a:lvl1pPr>
          </a:lstStyle>
          <a:p>
            <a:pPr lvl="0"/>
            <a:r>
              <a:rPr lang="en-US" dirty="0" smtClean="0"/>
              <a:t>11.30AM-12:30PM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840324" y="4437427"/>
            <a:ext cx="2552233" cy="579822"/>
          </a:xfrm>
        </p:spPr>
        <p:txBody>
          <a:bodyPr anchor="ctr">
            <a:normAutofit/>
          </a:bodyPr>
          <a:lstStyle>
            <a:lvl1pPr>
              <a:defRPr sz="2400">
                <a:solidFill>
                  <a:srgbClr val="5F5F5F"/>
                </a:solidFill>
              </a:defRPr>
            </a:lvl1pPr>
          </a:lstStyle>
          <a:p>
            <a:pPr lvl="0"/>
            <a:r>
              <a:rPr lang="en-US" dirty="0" smtClean="0"/>
              <a:t>LUNCH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840326" y="5025369"/>
            <a:ext cx="2552232" cy="579822"/>
          </a:xfrm>
        </p:spPr>
        <p:txBody>
          <a:bodyPr anchor="ctr">
            <a:normAutofit/>
          </a:bodyPr>
          <a:lstStyle>
            <a:lvl1pPr>
              <a:defRPr sz="2200"/>
            </a:lvl1pPr>
          </a:lstStyle>
          <a:p>
            <a:pPr lvl="0"/>
            <a:r>
              <a:rPr lang="en-US" dirty="0" smtClean="0"/>
              <a:t>1.30PM-3PM</a:t>
            </a:r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840326" y="5618443"/>
            <a:ext cx="2552232" cy="579822"/>
          </a:xfrm>
        </p:spPr>
        <p:txBody>
          <a:bodyPr anchor="ctr">
            <a:normAutofit/>
          </a:bodyPr>
          <a:lstStyle>
            <a:lvl1pPr>
              <a:defRPr sz="2200"/>
            </a:lvl1pPr>
          </a:lstStyle>
          <a:p>
            <a:pPr lvl="0"/>
            <a:r>
              <a:rPr lang="en-US" dirty="0" smtClean="0"/>
              <a:t>3PM-5PM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3429008" y="2630742"/>
            <a:ext cx="4992718" cy="577602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200"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3429006" y="3223816"/>
            <a:ext cx="4992720" cy="577602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200"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3429002" y="3823745"/>
            <a:ext cx="4992724" cy="577602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200"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3435598" y="4434515"/>
            <a:ext cx="4986127" cy="577602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200"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3435599" y="5038621"/>
            <a:ext cx="4986126" cy="577602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200"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3429001" y="5613311"/>
            <a:ext cx="4992723" cy="577602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200">
                <a:solidFill>
                  <a:srgbClr val="2C4D7F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9884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146"/>
          <p:cNvSpPr/>
          <p:nvPr userDrawn="1"/>
        </p:nvSpPr>
        <p:spPr>
          <a:xfrm>
            <a:off x="3345295" y="4497515"/>
            <a:ext cx="22680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grpSp>
        <p:nvGrpSpPr>
          <p:cNvPr id="28" name="Group 122"/>
          <p:cNvGrpSpPr/>
          <p:nvPr userDrawn="1"/>
        </p:nvGrpSpPr>
        <p:grpSpPr>
          <a:xfrm>
            <a:off x="1317399" y="1372362"/>
            <a:ext cx="6550891" cy="4184253"/>
            <a:chOff x="682957" y="678343"/>
            <a:chExt cx="9443310" cy="6031727"/>
          </a:xfrm>
        </p:grpSpPr>
        <p:sp>
          <p:nvSpPr>
            <p:cNvPr id="29" name="Shape 119"/>
            <p:cNvSpPr/>
            <p:nvPr/>
          </p:nvSpPr>
          <p:spPr>
            <a:xfrm rot="8100000">
              <a:off x="682957" y="690240"/>
              <a:ext cx="6019832" cy="6019830"/>
            </a:xfrm>
            <a:prstGeom prst="rect">
              <a:avLst/>
            </a:prstGeom>
            <a:solidFill>
              <a:srgbClr val="6CC8BC">
                <a:alpha val="80000"/>
              </a:srgbClr>
            </a:solidFill>
            <a:ln w="12700" cap="flat">
              <a:solidFill>
                <a:srgbClr val="6CC8BC"/>
              </a:solidFill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 hangingPunct="0">
                <a:defRPr sz="2400"/>
              </a:pPr>
              <a:endParaRPr sz="1050" kern="0">
                <a:solidFill>
                  <a:srgbClr val="000000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30" name="Shape 120"/>
            <p:cNvSpPr/>
            <p:nvPr/>
          </p:nvSpPr>
          <p:spPr>
            <a:xfrm rot="8100000">
              <a:off x="4106435" y="678343"/>
              <a:ext cx="6019832" cy="6019830"/>
            </a:xfrm>
            <a:prstGeom prst="rect">
              <a:avLst/>
            </a:prstGeom>
            <a:solidFill>
              <a:srgbClr val="6CC8BC">
                <a:alpha val="80000"/>
              </a:srgbClr>
            </a:solidFill>
            <a:ln w="12700" cap="flat">
              <a:solidFill>
                <a:srgbClr val="6CC8BC"/>
              </a:solidFill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 hangingPunct="0">
                <a:defRPr sz="2400"/>
              </a:pPr>
              <a:endParaRPr sz="1050" kern="0">
                <a:solidFill>
                  <a:srgbClr val="000000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31" name="Shape 121"/>
            <p:cNvSpPr/>
            <p:nvPr/>
          </p:nvSpPr>
          <p:spPr>
            <a:xfrm rot="18900000">
              <a:off x="3996222" y="2289151"/>
              <a:ext cx="2824490" cy="2824490"/>
            </a:xfrm>
            <a:prstGeom prst="rect">
              <a:avLst/>
            </a:prstGeom>
            <a:solidFill>
              <a:srgbClr val="6CC8BC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 hangingPunct="0">
                <a:defRPr sz="2400"/>
              </a:pPr>
              <a:endParaRPr sz="1050" kern="0">
                <a:solidFill>
                  <a:srgbClr val="000000"/>
                </a:solidFill>
                <a:latin typeface="Helvetica Light"/>
                <a:sym typeface="Helvetica Light"/>
              </a:endParaRPr>
            </a:p>
          </p:txBody>
        </p:sp>
      </p:grpSp>
      <p:pic>
        <p:nvPicPr>
          <p:cNvPr id="36" name="TSIP logo - transparent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411503" y="6158253"/>
            <a:ext cx="2284638" cy="365064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Text Placeholder 27"/>
          <p:cNvSpPr>
            <a:spLocks noGrp="1"/>
          </p:cNvSpPr>
          <p:nvPr>
            <p:ph type="body" sz="quarter" idx="10" hasCustomPrompt="1"/>
          </p:nvPr>
        </p:nvSpPr>
        <p:spPr>
          <a:xfrm>
            <a:off x="1733550" y="2311733"/>
            <a:ext cx="5676900" cy="1163638"/>
          </a:xfrm>
          <a:prstGeom prst="rect">
            <a:avLst/>
          </a:prstGeom>
        </p:spPr>
        <p:txBody>
          <a:bodyPr/>
          <a:lstStyle>
            <a:lvl1pPr algn="ctr">
              <a:defRPr sz="3600" b="0">
                <a:solidFill>
                  <a:schemeClr val="bg1"/>
                </a:solidFill>
                <a:latin typeface="Josefin Sans"/>
              </a:defRPr>
            </a:lvl1pPr>
          </a:lstStyle>
          <a:p>
            <a:pPr lvl="0"/>
            <a:r>
              <a:rPr lang="en-US" dirty="0" smtClean="0"/>
              <a:t>ADD PRESENTATION TITLE HERE</a:t>
            </a:r>
            <a:endParaRPr lang="en-GB" dirty="0"/>
          </a:p>
        </p:txBody>
      </p:sp>
      <p:sp>
        <p:nvSpPr>
          <p:cNvPr id="38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1406585" y="3615617"/>
            <a:ext cx="6357938" cy="31908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000" b="0">
                <a:solidFill>
                  <a:schemeClr val="bg1"/>
                </a:solidFill>
                <a:latin typeface="Josefin Sans"/>
              </a:defRPr>
            </a:lvl1pPr>
          </a:lstStyle>
          <a:p>
            <a:pPr lvl="0"/>
            <a:r>
              <a:rPr lang="en-US" dirty="0" smtClean="0"/>
              <a:t>ADD PRESENTATION TITLE HERE</a:t>
            </a:r>
            <a:endParaRPr lang="en-GB" dirty="0"/>
          </a:p>
        </p:txBody>
      </p:sp>
      <p:sp>
        <p:nvSpPr>
          <p:cNvPr id="39" name="Text Placeholder 31"/>
          <p:cNvSpPr>
            <a:spLocks noGrp="1"/>
          </p:cNvSpPr>
          <p:nvPr>
            <p:ph type="body" sz="quarter" idx="12" hasCustomPrompt="1"/>
          </p:nvPr>
        </p:nvSpPr>
        <p:spPr>
          <a:xfrm>
            <a:off x="2990850" y="4267812"/>
            <a:ext cx="3162300" cy="369887"/>
          </a:xfrm>
          <a:prstGeom prst="rect">
            <a:avLst/>
          </a:prstGeom>
        </p:spPr>
        <p:txBody>
          <a:bodyPr/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presenters’ names here</a:t>
            </a:r>
            <a:endParaRPr lang="en-GB" dirty="0"/>
          </a:p>
        </p:txBody>
      </p:sp>
      <p:sp>
        <p:nvSpPr>
          <p:cNvPr id="40" name="Text Placeholder 31"/>
          <p:cNvSpPr>
            <a:spLocks noGrp="1"/>
          </p:cNvSpPr>
          <p:nvPr>
            <p:ph type="body" sz="quarter" idx="13" hasCustomPrompt="1"/>
          </p:nvPr>
        </p:nvSpPr>
        <p:spPr>
          <a:xfrm>
            <a:off x="2990850" y="4700028"/>
            <a:ext cx="3162300" cy="369887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location, date here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3707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146"/>
          <p:cNvSpPr/>
          <p:nvPr userDrawn="1"/>
        </p:nvSpPr>
        <p:spPr>
          <a:xfrm>
            <a:off x="3345295" y="4497515"/>
            <a:ext cx="2268000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grpSp>
        <p:nvGrpSpPr>
          <p:cNvPr id="28" name="Group 122"/>
          <p:cNvGrpSpPr/>
          <p:nvPr userDrawn="1"/>
        </p:nvGrpSpPr>
        <p:grpSpPr>
          <a:xfrm>
            <a:off x="1930304" y="2068550"/>
            <a:ext cx="5110890" cy="2744255"/>
            <a:chOff x="1541006" y="1716249"/>
            <a:chExt cx="7367505" cy="3955927"/>
          </a:xfrm>
        </p:grpSpPr>
        <p:sp>
          <p:nvSpPr>
            <p:cNvPr id="29" name="Shape 119"/>
            <p:cNvSpPr/>
            <p:nvPr/>
          </p:nvSpPr>
          <p:spPr>
            <a:xfrm rot="8100000">
              <a:off x="1541006" y="1728149"/>
              <a:ext cx="3944028" cy="3944027"/>
            </a:xfrm>
            <a:prstGeom prst="rect">
              <a:avLst/>
            </a:prstGeom>
            <a:solidFill>
              <a:srgbClr val="6CC8BC">
                <a:alpha val="50196"/>
              </a:srgbClr>
            </a:solidFill>
            <a:ln w="12700" cap="flat">
              <a:solidFill>
                <a:srgbClr val="6CC8BC"/>
              </a:solidFill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 hangingPunct="0">
                <a:defRPr sz="2400"/>
              </a:pPr>
              <a:endParaRPr sz="1050" kern="0">
                <a:solidFill>
                  <a:srgbClr val="000000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30" name="Shape 120"/>
            <p:cNvSpPr/>
            <p:nvPr/>
          </p:nvSpPr>
          <p:spPr>
            <a:xfrm rot="8100000">
              <a:off x="4964483" y="1716249"/>
              <a:ext cx="3944028" cy="3944027"/>
            </a:xfrm>
            <a:prstGeom prst="rect">
              <a:avLst/>
            </a:prstGeom>
            <a:solidFill>
              <a:srgbClr val="6CC8BC">
                <a:alpha val="50196"/>
              </a:srgbClr>
            </a:solidFill>
            <a:ln w="12700" cap="flat">
              <a:solidFill>
                <a:srgbClr val="6CC8BC"/>
              </a:solidFill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 hangingPunct="0">
                <a:defRPr sz="2400"/>
              </a:pPr>
              <a:endParaRPr sz="1050" kern="0">
                <a:solidFill>
                  <a:srgbClr val="000000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31" name="Shape 121"/>
            <p:cNvSpPr/>
            <p:nvPr userDrawn="1"/>
          </p:nvSpPr>
          <p:spPr>
            <a:xfrm rot="18900000">
              <a:off x="3460960" y="1923830"/>
              <a:ext cx="3528867" cy="3528866"/>
            </a:xfrm>
            <a:prstGeom prst="rect">
              <a:avLst/>
            </a:prstGeom>
            <a:solidFill>
              <a:srgbClr val="6CC8BC">
                <a:alpha val="5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 hangingPunct="0">
                <a:defRPr sz="2400"/>
              </a:pPr>
              <a:endParaRPr sz="1050" kern="0">
                <a:solidFill>
                  <a:srgbClr val="000000"/>
                </a:solidFill>
                <a:latin typeface="Helvetica Light"/>
                <a:sym typeface="Helvetica Light"/>
              </a:endParaRPr>
            </a:p>
          </p:txBody>
        </p:sp>
      </p:grpSp>
      <p:pic>
        <p:nvPicPr>
          <p:cNvPr id="36" name="TSIP logo - transparent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5857646" y="342682"/>
            <a:ext cx="2899811" cy="463363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Shape 213"/>
          <p:cNvSpPr/>
          <p:nvPr userDrawn="1"/>
        </p:nvSpPr>
        <p:spPr>
          <a:xfrm>
            <a:off x="592396" y="2088888"/>
            <a:ext cx="2736000" cy="1"/>
          </a:xfrm>
          <a:prstGeom prst="line">
            <a:avLst/>
          </a:prstGeom>
          <a:ln w="57150">
            <a:solidFill>
              <a:srgbClr val="2C4D7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13" name="Shape 213"/>
          <p:cNvSpPr/>
          <p:nvPr userDrawn="1"/>
        </p:nvSpPr>
        <p:spPr>
          <a:xfrm>
            <a:off x="5671488" y="2142790"/>
            <a:ext cx="2736000" cy="1"/>
          </a:xfrm>
          <a:prstGeom prst="line">
            <a:avLst/>
          </a:prstGeom>
          <a:ln w="57150">
            <a:solidFill>
              <a:srgbClr val="2C4D7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16" name="Shape 213"/>
          <p:cNvSpPr/>
          <p:nvPr userDrawn="1"/>
        </p:nvSpPr>
        <p:spPr>
          <a:xfrm>
            <a:off x="551144" y="4732707"/>
            <a:ext cx="2736000" cy="1"/>
          </a:xfrm>
          <a:prstGeom prst="line">
            <a:avLst/>
          </a:prstGeom>
          <a:ln w="57150">
            <a:solidFill>
              <a:srgbClr val="2C4D7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17" name="Shape 213"/>
          <p:cNvSpPr/>
          <p:nvPr userDrawn="1"/>
        </p:nvSpPr>
        <p:spPr>
          <a:xfrm>
            <a:off x="5613295" y="4683052"/>
            <a:ext cx="2736000" cy="1"/>
          </a:xfrm>
          <a:prstGeom prst="line">
            <a:avLst/>
          </a:prstGeom>
          <a:ln w="57150">
            <a:solidFill>
              <a:srgbClr val="2C4D7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22" name="Text Placeholder 27"/>
          <p:cNvSpPr>
            <a:spLocks noGrp="1"/>
          </p:cNvSpPr>
          <p:nvPr>
            <p:ph type="body" sz="quarter" idx="10" hasCustomPrompt="1"/>
          </p:nvPr>
        </p:nvSpPr>
        <p:spPr>
          <a:xfrm>
            <a:off x="1733550" y="2692733"/>
            <a:ext cx="5676900" cy="1163638"/>
          </a:xfrm>
          <a:prstGeom prst="rect">
            <a:avLst/>
          </a:prstGeom>
        </p:spPr>
        <p:txBody>
          <a:bodyPr/>
          <a:lstStyle>
            <a:lvl1pPr algn="ctr">
              <a:defRPr sz="3600" b="0">
                <a:solidFill>
                  <a:srgbClr val="2C4D7F"/>
                </a:solidFill>
                <a:latin typeface="Josefin Sans"/>
              </a:defRPr>
            </a:lvl1pPr>
          </a:lstStyle>
          <a:p>
            <a:pPr lvl="0"/>
            <a:r>
              <a:rPr lang="en-US" dirty="0" smtClean="0"/>
              <a:t>ADD PRESENTATION TITLE HERE</a:t>
            </a:r>
            <a:endParaRPr lang="en-GB" dirty="0"/>
          </a:p>
        </p:txBody>
      </p:sp>
      <p:sp>
        <p:nvSpPr>
          <p:cNvPr id="23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1406585" y="3996617"/>
            <a:ext cx="6357938" cy="31908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000" b="0">
                <a:solidFill>
                  <a:srgbClr val="2C4D7F"/>
                </a:solidFill>
                <a:latin typeface="Josefin Sans"/>
              </a:defRPr>
            </a:lvl1pPr>
          </a:lstStyle>
          <a:p>
            <a:pPr lvl="0"/>
            <a:r>
              <a:rPr lang="en-US" dirty="0" smtClean="0"/>
              <a:t>ADD PRESENTATION TITLE HERE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6059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sted-image.tiff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-25400" y="-3293"/>
            <a:ext cx="9886950" cy="7323667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hape 223"/>
          <p:cNvSpPr/>
          <p:nvPr userDrawn="1"/>
        </p:nvSpPr>
        <p:spPr>
          <a:xfrm rot="2700000">
            <a:off x="7466498" y="755496"/>
            <a:ext cx="6414110" cy="8750756"/>
          </a:xfrm>
          <a:prstGeom prst="rect">
            <a:avLst/>
          </a:prstGeom>
          <a:solidFill>
            <a:srgbClr val="6AC6B9">
              <a:alpha val="9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8" name="Shape 224"/>
          <p:cNvSpPr/>
          <p:nvPr userDrawn="1"/>
        </p:nvSpPr>
        <p:spPr>
          <a:xfrm rot="2700000">
            <a:off x="-4824249" y="3332057"/>
            <a:ext cx="16018144" cy="8568440"/>
          </a:xfrm>
          <a:prstGeom prst="rect">
            <a:avLst/>
          </a:prstGeom>
          <a:solidFill>
            <a:srgbClr val="2C4D7F">
              <a:alpha val="9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22" name="Text Placeholder 27"/>
          <p:cNvSpPr>
            <a:spLocks noGrp="1"/>
          </p:cNvSpPr>
          <p:nvPr>
            <p:ph type="body" sz="quarter" idx="10" hasCustomPrompt="1"/>
          </p:nvPr>
        </p:nvSpPr>
        <p:spPr>
          <a:xfrm>
            <a:off x="273050" y="5549899"/>
            <a:ext cx="9217314" cy="647701"/>
          </a:xfrm>
          <a:prstGeom prst="rect">
            <a:avLst/>
          </a:prstGeom>
        </p:spPr>
        <p:txBody>
          <a:bodyPr/>
          <a:lstStyle>
            <a:lvl1pPr>
              <a:defRPr sz="3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CHAPTER HEADING</a:t>
            </a:r>
          </a:p>
        </p:txBody>
      </p:sp>
      <p:sp>
        <p:nvSpPr>
          <p:cNvPr id="23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273050" y="6197600"/>
            <a:ext cx="9217314" cy="46643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Subtitle if needed</a:t>
            </a:r>
            <a:endParaRPr lang="en-GB" dirty="0"/>
          </a:p>
        </p:txBody>
      </p:sp>
      <p:sp>
        <p:nvSpPr>
          <p:cNvPr id="10" name="Shape 233"/>
          <p:cNvSpPr/>
          <p:nvPr userDrawn="1"/>
        </p:nvSpPr>
        <p:spPr>
          <a:xfrm>
            <a:off x="295888" y="5488095"/>
            <a:ext cx="1980000" cy="1"/>
          </a:xfrm>
          <a:prstGeom prst="line">
            <a:avLst/>
          </a:prstGeom>
          <a:ln w="571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4334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asted-image.tiff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258301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hape 230"/>
          <p:cNvSpPr/>
          <p:nvPr userDrawn="1"/>
        </p:nvSpPr>
        <p:spPr>
          <a:xfrm>
            <a:off x="-145774" y="4810538"/>
            <a:ext cx="9581322" cy="1565233"/>
          </a:xfrm>
          <a:prstGeom prst="rect">
            <a:avLst/>
          </a:prstGeom>
          <a:solidFill>
            <a:srgbClr val="6AC6BA">
              <a:alpha val="8961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2" name="Shape 233"/>
          <p:cNvSpPr/>
          <p:nvPr userDrawn="1"/>
        </p:nvSpPr>
        <p:spPr>
          <a:xfrm>
            <a:off x="295888" y="5037519"/>
            <a:ext cx="1980000" cy="1"/>
          </a:xfrm>
          <a:prstGeom prst="line">
            <a:avLst/>
          </a:prstGeom>
          <a:ln w="571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42267" y="5102157"/>
            <a:ext cx="8702675" cy="662056"/>
          </a:xfrm>
        </p:spPr>
        <p:txBody>
          <a:bodyPr anchor="ctr">
            <a:noAutofit/>
          </a:bodyPr>
          <a:lstStyle>
            <a:lvl1pPr>
              <a:defRPr sz="3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CHAPTER HEADING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42888" y="5777465"/>
            <a:ext cx="8702675" cy="398462"/>
          </a:xfrm>
        </p:spPr>
        <p:txBody>
          <a:bodyPr>
            <a:noAutofit/>
          </a:bodyPr>
          <a:lstStyle>
            <a:lvl1pPr>
              <a:defRPr sz="2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subtitle if needed</a:t>
            </a:r>
          </a:p>
        </p:txBody>
      </p:sp>
    </p:spTree>
    <p:extLst>
      <p:ext uri="{BB962C8B-B14F-4D97-AF65-F5344CB8AC3E}">
        <p14:creationId xmlns:p14="http://schemas.microsoft.com/office/powerpoint/2010/main" val="3662916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sted-image.tiff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-63999" y="-13253"/>
            <a:ext cx="9392479" cy="695739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hape 236"/>
          <p:cNvSpPr/>
          <p:nvPr userDrawn="1"/>
        </p:nvSpPr>
        <p:spPr>
          <a:xfrm>
            <a:off x="-198783" y="4810537"/>
            <a:ext cx="9687340" cy="1550505"/>
          </a:xfrm>
          <a:prstGeom prst="rect">
            <a:avLst/>
          </a:prstGeom>
          <a:solidFill>
            <a:srgbClr val="2C4D7F">
              <a:alpha val="9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4" name="Shape 233"/>
          <p:cNvSpPr/>
          <p:nvPr userDrawn="1"/>
        </p:nvSpPr>
        <p:spPr>
          <a:xfrm>
            <a:off x="295888" y="5037519"/>
            <a:ext cx="1980000" cy="1"/>
          </a:xfrm>
          <a:prstGeom prst="line">
            <a:avLst/>
          </a:prstGeom>
          <a:ln w="571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02511" y="5103398"/>
            <a:ext cx="8835127" cy="608012"/>
          </a:xfrm>
        </p:spPr>
        <p:txBody>
          <a:bodyPr>
            <a:noAutofit/>
          </a:bodyPr>
          <a:lstStyle>
            <a:lvl1pPr>
              <a:defRPr sz="3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CHAPTER HEADING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98990" y="5738813"/>
            <a:ext cx="8851900" cy="42386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subtitle if needed</a:t>
            </a:r>
          </a:p>
        </p:txBody>
      </p:sp>
    </p:spTree>
    <p:extLst>
      <p:ext uri="{BB962C8B-B14F-4D97-AF65-F5344CB8AC3E}">
        <p14:creationId xmlns:p14="http://schemas.microsoft.com/office/powerpoint/2010/main" val="1420863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solidFill>
                  <a:srgbClr val="5F5F5F"/>
                </a:solidFill>
              </a:defRPr>
            </a:lvl1pPr>
          </a:lstStyle>
          <a:p>
            <a:fld id="{ED4790BE-84F2-4F95-A667-2B76DFF9C98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Shape 213"/>
          <p:cNvSpPr/>
          <p:nvPr userDrawn="1"/>
        </p:nvSpPr>
        <p:spPr>
          <a:xfrm>
            <a:off x="324858" y="528815"/>
            <a:ext cx="1980000" cy="1"/>
          </a:xfrm>
          <a:prstGeom prst="line">
            <a:avLst/>
          </a:prstGeom>
          <a:ln w="76200">
            <a:solidFill>
              <a:srgbClr val="6CC8BC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ADD SLIDE TITLE HERE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47650" y="1908175"/>
            <a:ext cx="8645525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94955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solidFill>
                  <a:srgbClr val="5F5F5F"/>
                </a:solidFill>
              </a:defRPr>
            </a:lvl1pPr>
          </a:lstStyle>
          <a:p>
            <a:fld id="{ED4790BE-84F2-4F95-A667-2B76DFF9C98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Shape 213"/>
          <p:cNvSpPr/>
          <p:nvPr userDrawn="1"/>
        </p:nvSpPr>
        <p:spPr>
          <a:xfrm>
            <a:off x="324858" y="528815"/>
            <a:ext cx="1980000" cy="1"/>
          </a:xfrm>
          <a:prstGeom prst="line">
            <a:avLst/>
          </a:prstGeom>
          <a:ln w="76200">
            <a:solidFill>
              <a:srgbClr val="6CC8BC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ADD SLIDE TITLE HERE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247650" y="1166329"/>
            <a:ext cx="8645525" cy="410611"/>
          </a:xfrm>
        </p:spPr>
        <p:txBody>
          <a:bodyPr>
            <a:normAutofit/>
          </a:bodyPr>
          <a:lstStyle>
            <a:lvl1pPr>
              <a:defRPr sz="1800" b="0" baseline="0">
                <a:solidFill>
                  <a:srgbClr val="6CC8BC"/>
                </a:solidFill>
                <a:latin typeface="Josefin Sans"/>
              </a:defRPr>
            </a:lvl1pPr>
          </a:lstStyle>
          <a:p>
            <a:pPr lvl="0"/>
            <a:r>
              <a:rPr lang="en-US" dirty="0" smtClean="0"/>
              <a:t>Add subtitle if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247650" y="1895475"/>
            <a:ext cx="8645525" cy="4279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159237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4577" y="203158"/>
            <a:ext cx="8615573" cy="1325563"/>
          </a:xfrm>
          <a:prstGeom prst="rect">
            <a:avLst/>
          </a:prstGeom>
        </p:spPr>
        <p:txBody>
          <a:bodyPr/>
          <a:lstStyle/>
          <a:p>
            <a:r>
              <a:rPr kumimoji="0" lang="en-GB" sz="3600" b="1" i="0" u="none" strike="noStrike" kern="0" cap="none" spc="0" normalizeH="0" baseline="0" noProof="0" dirty="0" smtClean="0">
                <a:ln>
                  <a:noFill/>
                </a:ln>
                <a:solidFill>
                  <a:srgbClr val="2C4D7F"/>
                </a:solidFill>
                <a:effectLst/>
                <a:uLnTx/>
                <a:uFillTx/>
                <a:latin typeface="Josefin Sans"/>
                <a:ea typeface="+mj-ea"/>
                <a:cs typeface="+mj-cs"/>
                <a:sym typeface="Josefin Sans"/>
              </a:rPr>
              <a:t>ADD SLIDE TITLE HERE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790BE-84F2-4F95-A667-2B76DFF9C989}" type="slidenum">
              <a:rPr lang="en-GB" smtClean="0"/>
              <a:t>‹#›</a:t>
            </a:fld>
            <a:endParaRPr lang="en-GB"/>
          </a:p>
        </p:txBody>
      </p:sp>
      <p:sp>
        <p:nvSpPr>
          <p:cNvPr id="8" name="Shape 213"/>
          <p:cNvSpPr/>
          <p:nvPr userDrawn="1"/>
        </p:nvSpPr>
        <p:spPr>
          <a:xfrm>
            <a:off x="324858" y="528815"/>
            <a:ext cx="1980000" cy="1"/>
          </a:xfrm>
          <a:prstGeom prst="line">
            <a:avLst/>
          </a:prstGeom>
          <a:ln w="76200">
            <a:solidFill>
              <a:srgbClr val="6CC8BC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 hangingPunct="0">
              <a:defRPr sz="2400"/>
            </a:pPr>
            <a:endParaRPr sz="24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244475" y="1822450"/>
            <a:ext cx="4165293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89986" y="1822450"/>
            <a:ext cx="4182551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445134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38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rgbClr val="5F5F5F"/>
                </a:solidFill>
              </a:defRPr>
            </a:lvl1pPr>
          </a:lstStyle>
          <a:p>
            <a:r>
              <a:rPr lang="en-GB" dirty="0" smtClean="0"/>
              <a:t>(#)</a:t>
            </a:r>
            <a:endParaRPr lang="en-GB" dirty="0"/>
          </a:p>
        </p:txBody>
      </p:sp>
      <p:sp>
        <p:nvSpPr>
          <p:cNvPr id="17" name="Title Placeholder 16"/>
          <p:cNvSpPr>
            <a:spLocks noGrp="1"/>
          </p:cNvSpPr>
          <p:nvPr>
            <p:ph type="title"/>
          </p:nvPr>
        </p:nvSpPr>
        <p:spPr>
          <a:xfrm>
            <a:off x="247650" y="238125"/>
            <a:ext cx="864562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ADD SLIDE TITLE HERE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650" y="1825625"/>
            <a:ext cx="864562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Body text</a:t>
            </a:r>
          </a:p>
          <a:p>
            <a:pPr lvl="1"/>
            <a:r>
              <a:rPr lang="en-US" dirty="0" smtClean="0"/>
              <a:t>Highlight key statements</a:t>
            </a:r>
          </a:p>
          <a:p>
            <a:pPr lvl="2"/>
            <a:r>
              <a:rPr lang="en-US" dirty="0" smtClean="0"/>
              <a:t>Highlight key statements</a:t>
            </a:r>
          </a:p>
          <a:p>
            <a:pPr lvl="3"/>
            <a:r>
              <a:rPr lang="en-US" dirty="0" smtClean="0"/>
              <a:t>Bullet point</a:t>
            </a:r>
          </a:p>
        </p:txBody>
      </p:sp>
    </p:spTree>
    <p:extLst>
      <p:ext uri="{BB962C8B-B14F-4D97-AF65-F5344CB8AC3E}">
        <p14:creationId xmlns:p14="http://schemas.microsoft.com/office/powerpoint/2010/main" val="3746611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1" r:id="rId2"/>
    <p:sldLayoutId id="2147483675" r:id="rId3"/>
    <p:sldLayoutId id="2147483672" r:id="rId4"/>
    <p:sldLayoutId id="2147483663" r:id="rId5"/>
    <p:sldLayoutId id="2147483673" r:id="rId6"/>
    <p:sldLayoutId id="2147483662" r:id="rId7"/>
    <p:sldLayoutId id="2147483676" r:id="rId8"/>
    <p:sldLayoutId id="2147483664" r:id="rId9"/>
    <p:sldLayoutId id="2147483666" r:id="rId10"/>
    <p:sldLayoutId id="2147483667" r:id="rId11"/>
    <p:sldLayoutId id="2147483674" r:id="rId12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0" marR="0" indent="0" algn="l" defTabSz="5842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kern="1200" baseline="0">
          <a:solidFill>
            <a:srgbClr val="2C4D7F"/>
          </a:solidFill>
          <a:latin typeface="Josefin Sans"/>
          <a:ea typeface="+mj-ea"/>
          <a:cs typeface="+mj-cs"/>
        </a:defRPr>
      </a:lvl1pPr>
    </p:titleStyle>
    <p:bodyStyle>
      <a:lvl1pPr marL="0" marR="0" indent="0" algn="l" defTabSz="584200" rtl="0" eaLnBrk="1" fontAlgn="auto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kern="1200" baseline="0">
          <a:solidFill>
            <a:srgbClr val="5F5F5F"/>
          </a:solidFill>
          <a:latin typeface="+mn-lt"/>
          <a:ea typeface="+mn-ea"/>
          <a:cs typeface="+mn-cs"/>
          <a:sym typeface="Lato Regular"/>
        </a:defRPr>
      </a:lvl1pPr>
      <a:lvl2pPr marL="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rgbClr val="6CC8BC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rgbClr val="E64625"/>
          </a:solidFill>
          <a:latin typeface="+mn-lt"/>
          <a:ea typeface="+mn-ea"/>
          <a:cs typeface="+mn-cs"/>
        </a:defRPr>
      </a:lvl3pPr>
      <a:lvl4pPr marL="633413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5F5F5F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38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rgbClr val="5F5F5F"/>
                </a:solidFill>
              </a:defRPr>
            </a:lvl1pPr>
          </a:lstStyle>
          <a:p>
            <a:r>
              <a:rPr lang="en-GB" dirty="0" smtClean="0"/>
              <a:t>(#)</a:t>
            </a:r>
            <a:endParaRPr lang="en-GB" dirty="0"/>
          </a:p>
        </p:txBody>
      </p:sp>
      <p:sp>
        <p:nvSpPr>
          <p:cNvPr id="17" name="Title Placeholder 16"/>
          <p:cNvSpPr>
            <a:spLocks noGrp="1"/>
          </p:cNvSpPr>
          <p:nvPr>
            <p:ph type="title"/>
          </p:nvPr>
        </p:nvSpPr>
        <p:spPr>
          <a:xfrm>
            <a:off x="247650" y="238125"/>
            <a:ext cx="864562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ADD SLIDE TITLE HERE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47650" y="1825625"/>
            <a:ext cx="864562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315986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marL="0" marR="0" indent="0" algn="l" defTabSz="584200" rtl="0" eaLnBrk="1" fontAlgn="auto" latinLnBrk="0" hangingPunct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1" kern="1200" baseline="0">
          <a:solidFill>
            <a:srgbClr val="2C4D7F"/>
          </a:solidFill>
          <a:latin typeface="Josefin Sans"/>
          <a:ea typeface="+mj-ea"/>
          <a:cs typeface="+mj-cs"/>
        </a:defRPr>
      </a:lvl1pPr>
    </p:titleStyle>
    <p:bodyStyle>
      <a:lvl1pPr marL="0" marR="0" indent="0" algn="l" defTabSz="584200" rtl="0" eaLnBrk="1" fontAlgn="auto" latinLnBrk="0" hangingPunct="0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kern="1200" baseline="0">
          <a:solidFill>
            <a:srgbClr val="6CC8BC"/>
          </a:solidFill>
          <a:latin typeface="Rockwell"/>
          <a:ea typeface="+mn-ea"/>
          <a:cs typeface="+mn-cs"/>
          <a:sym typeface="Lato Regular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buFont typeface="Arial" panose="020B0604020202020204" pitchFamily="34" charset="0"/>
        <a:buNone/>
        <a:defRPr sz="2000" kern="1200" baseline="0">
          <a:solidFill>
            <a:srgbClr val="5F5F5F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buFont typeface="Arial" panose="020B0604020202020204" pitchFamily="34" charset="0"/>
        <a:buNone/>
        <a:defRPr sz="2000" kern="1200" baseline="0">
          <a:solidFill>
            <a:srgbClr val="E64625"/>
          </a:solidFill>
          <a:latin typeface="+mn-lt"/>
          <a:ea typeface="+mn-ea"/>
          <a:cs typeface="+mn-cs"/>
        </a:defRPr>
      </a:lvl3pPr>
      <a:lvl4pPr marL="633413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F5F5F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790BE-84F2-4F95-A667-2B76DFF9C989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[title]</a:t>
            </a:r>
            <a:endParaRPr lang="en-GB" dirty="0"/>
          </a:p>
        </p:txBody>
      </p:sp>
      <p:sp>
        <p:nvSpPr>
          <p:cNvPr id="32" name="Rounded Rectangle 31"/>
          <p:cNvSpPr/>
          <p:nvPr/>
        </p:nvSpPr>
        <p:spPr>
          <a:xfrm>
            <a:off x="412595" y="1989668"/>
            <a:ext cx="1795346" cy="285182"/>
          </a:xfrm>
          <a:prstGeom prst="roundRect">
            <a:avLst/>
          </a:prstGeom>
          <a:solidFill>
            <a:srgbClr val="6AC6BA"/>
          </a:solidFill>
          <a:ln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/>
              <a:t>Activities</a:t>
            </a:r>
            <a:endParaRPr lang="en-GB" sz="1400" b="1" dirty="0"/>
          </a:p>
        </p:txBody>
      </p:sp>
      <p:sp>
        <p:nvSpPr>
          <p:cNvPr id="33" name="Rounded Rectangle 32"/>
          <p:cNvSpPr/>
          <p:nvPr/>
        </p:nvSpPr>
        <p:spPr>
          <a:xfrm>
            <a:off x="3276600" y="1989667"/>
            <a:ext cx="2185638" cy="285182"/>
          </a:xfrm>
          <a:prstGeom prst="roundRect">
            <a:avLst>
              <a:gd name="adj" fmla="val 14103"/>
            </a:avLst>
          </a:prstGeom>
          <a:solidFill>
            <a:srgbClr val="E64625"/>
          </a:solidFill>
          <a:ln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b="1" dirty="0" smtClean="0"/>
          </a:p>
          <a:p>
            <a:pPr algn="ctr"/>
            <a:r>
              <a:rPr lang="en-GB" sz="1400" b="1" dirty="0" smtClean="0"/>
              <a:t>Intermediate outcomes</a:t>
            </a:r>
          </a:p>
          <a:p>
            <a:pPr algn="ctr"/>
            <a:endParaRPr lang="en-GB" sz="1400" dirty="0"/>
          </a:p>
        </p:txBody>
      </p:sp>
      <p:sp>
        <p:nvSpPr>
          <p:cNvPr id="36" name="Rounded Rectangle 35"/>
          <p:cNvSpPr/>
          <p:nvPr/>
        </p:nvSpPr>
        <p:spPr>
          <a:xfrm>
            <a:off x="6819053" y="1989667"/>
            <a:ext cx="1507190" cy="285182"/>
          </a:xfrm>
          <a:prstGeom prst="roundRect">
            <a:avLst/>
          </a:prstGeom>
          <a:solidFill>
            <a:srgbClr val="E5E324"/>
          </a:solidFill>
          <a:ln>
            <a:solidFill>
              <a:srgbClr val="5F5F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/>
              <a:t>Aims</a:t>
            </a:r>
            <a:endParaRPr lang="en-GB" sz="1400" b="1" dirty="0"/>
          </a:p>
        </p:txBody>
      </p:sp>
      <p:sp>
        <p:nvSpPr>
          <p:cNvPr id="37" name="Rounded Rectangle 36"/>
          <p:cNvSpPr/>
          <p:nvPr/>
        </p:nvSpPr>
        <p:spPr>
          <a:xfrm>
            <a:off x="412596" y="2762986"/>
            <a:ext cx="1795346" cy="389518"/>
          </a:xfrm>
          <a:prstGeom prst="roundRect">
            <a:avLst/>
          </a:prstGeom>
          <a:solidFill>
            <a:srgbClr val="6AC6BA"/>
          </a:solidFill>
          <a:ln>
            <a:solidFill>
              <a:srgbClr val="6CC8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/>
              <a:t>…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412595" y="3445882"/>
            <a:ext cx="1795346" cy="389518"/>
          </a:xfrm>
          <a:prstGeom prst="roundRect">
            <a:avLst/>
          </a:prstGeom>
          <a:solidFill>
            <a:srgbClr val="6CC8BC"/>
          </a:solidFill>
          <a:ln>
            <a:solidFill>
              <a:srgbClr val="6CC8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/>
              <a:t>…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412595" y="4117586"/>
            <a:ext cx="1795346" cy="389518"/>
          </a:xfrm>
          <a:prstGeom prst="roundRect">
            <a:avLst/>
          </a:prstGeom>
          <a:solidFill>
            <a:srgbClr val="6CC8BC"/>
          </a:solidFill>
          <a:ln>
            <a:solidFill>
              <a:srgbClr val="6CC8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/>
              <a:t>…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412595" y="4811674"/>
            <a:ext cx="1795346" cy="389518"/>
          </a:xfrm>
          <a:prstGeom prst="roundRect">
            <a:avLst/>
          </a:prstGeom>
          <a:solidFill>
            <a:srgbClr val="6CC8BC"/>
          </a:solidFill>
          <a:ln>
            <a:solidFill>
              <a:srgbClr val="6CC8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/>
              <a:t>…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412595" y="5765808"/>
            <a:ext cx="1795346" cy="389518"/>
          </a:xfrm>
          <a:prstGeom prst="roundRect">
            <a:avLst/>
          </a:prstGeom>
          <a:solidFill>
            <a:srgbClr val="6CC8BC"/>
          </a:solidFill>
          <a:ln>
            <a:solidFill>
              <a:srgbClr val="6CC8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/>
              <a:t>…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3276600" y="2590377"/>
            <a:ext cx="2185638" cy="438628"/>
          </a:xfrm>
          <a:prstGeom prst="roundRect">
            <a:avLst/>
          </a:prstGeom>
          <a:solidFill>
            <a:srgbClr val="E64625"/>
          </a:solidFill>
          <a:ln>
            <a:solidFill>
              <a:srgbClr val="E64625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/>
              <a:t>…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3276600" y="4664350"/>
            <a:ext cx="2185638" cy="438628"/>
          </a:xfrm>
          <a:prstGeom prst="roundRect">
            <a:avLst/>
          </a:prstGeom>
          <a:solidFill>
            <a:srgbClr val="E64625"/>
          </a:solidFill>
          <a:ln>
            <a:solidFill>
              <a:srgbClr val="E64625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/>
              <a:t>…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3276600" y="4030561"/>
            <a:ext cx="2185638" cy="438628"/>
          </a:xfrm>
          <a:prstGeom prst="roundRect">
            <a:avLst/>
          </a:prstGeom>
          <a:solidFill>
            <a:srgbClr val="E64625"/>
          </a:solidFill>
          <a:ln>
            <a:solidFill>
              <a:srgbClr val="E64625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/>
              <a:t>…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3276600" y="3224166"/>
            <a:ext cx="2185638" cy="438628"/>
          </a:xfrm>
          <a:prstGeom prst="roundRect">
            <a:avLst/>
          </a:prstGeom>
          <a:solidFill>
            <a:srgbClr val="E64625"/>
          </a:solidFill>
          <a:ln>
            <a:solidFill>
              <a:srgbClr val="E64625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/>
              <a:t>…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3276600" y="5298139"/>
            <a:ext cx="2185638" cy="438628"/>
          </a:xfrm>
          <a:prstGeom prst="roundRect">
            <a:avLst/>
          </a:prstGeom>
          <a:solidFill>
            <a:srgbClr val="E64625"/>
          </a:solidFill>
          <a:ln>
            <a:solidFill>
              <a:srgbClr val="E64625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/>
              <a:t>…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6805985" y="3131563"/>
            <a:ext cx="1516550" cy="937003"/>
          </a:xfrm>
          <a:prstGeom prst="roundRect">
            <a:avLst/>
          </a:prstGeom>
          <a:solidFill>
            <a:srgbClr val="E5E324"/>
          </a:solidFill>
          <a:ln>
            <a:solidFill>
              <a:srgbClr val="E5E324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>
                <a:solidFill>
                  <a:srgbClr val="5F5F5F"/>
                </a:solidFill>
              </a:rPr>
              <a:t>…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6805985" y="5264478"/>
            <a:ext cx="1516550" cy="1072622"/>
          </a:xfrm>
          <a:prstGeom prst="roundRect">
            <a:avLst/>
          </a:prstGeom>
          <a:solidFill>
            <a:srgbClr val="E5E324"/>
          </a:solidFill>
          <a:ln>
            <a:solidFill>
              <a:srgbClr val="E5E324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>
                <a:solidFill>
                  <a:srgbClr val="5F5F5F"/>
                </a:solidFill>
              </a:rPr>
              <a:t>…</a:t>
            </a:r>
          </a:p>
        </p:txBody>
      </p:sp>
      <p:cxnSp>
        <p:nvCxnSpPr>
          <p:cNvPr id="49" name="Straight Arrow Connector 48"/>
          <p:cNvCxnSpPr>
            <a:stCxn id="32" idx="3"/>
            <a:endCxn id="33" idx="1"/>
          </p:cNvCxnSpPr>
          <p:nvPr/>
        </p:nvCxnSpPr>
        <p:spPr>
          <a:xfrm flipV="1">
            <a:off x="2207941" y="2132258"/>
            <a:ext cx="1068659" cy="1"/>
          </a:xfrm>
          <a:prstGeom prst="straightConnector1">
            <a:avLst/>
          </a:prstGeom>
          <a:ln w="38100" cmpd="sng"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3" idx="3"/>
            <a:endCxn id="36" idx="1"/>
          </p:cNvCxnSpPr>
          <p:nvPr/>
        </p:nvCxnSpPr>
        <p:spPr>
          <a:xfrm>
            <a:off x="5462238" y="2132258"/>
            <a:ext cx="1356815" cy="0"/>
          </a:xfrm>
          <a:prstGeom prst="straightConnector1">
            <a:avLst/>
          </a:prstGeom>
          <a:ln w="38100" cmpd="sng"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lbow Connector 53"/>
          <p:cNvCxnSpPr>
            <a:stCxn id="37" idx="3"/>
            <a:endCxn id="42" idx="1"/>
          </p:cNvCxnSpPr>
          <p:nvPr/>
        </p:nvCxnSpPr>
        <p:spPr>
          <a:xfrm flipV="1">
            <a:off x="2207942" y="2809691"/>
            <a:ext cx="1068658" cy="148054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stCxn id="37" idx="3"/>
            <a:endCxn id="45" idx="1"/>
          </p:cNvCxnSpPr>
          <p:nvPr/>
        </p:nvCxnSpPr>
        <p:spPr>
          <a:xfrm>
            <a:off x="2207942" y="2957745"/>
            <a:ext cx="1068658" cy="485735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38" idx="3"/>
            <a:endCxn id="44" idx="1"/>
          </p:cNvCxnSpPr>
          <p:nvPr/>
        </p:nvCxnSpPr>
        <p:spPr>
          <a:xfrm>
            <a:off x="2207941" y="3640641"/>
            <a:ext cx="1068659" cy="609234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>
            <a:stCxn id="39" idx="3"/>
            <a:endCxn id="44" idx="1"/>
          </p:cNvCxnSpPr>
          <p:nvPr/>
        </p:nvCxnSpPr>
        <p:spPr>
          <a:xfrm flipV="1">
            <a:off x="2207941" y="4249875"/>
            <a:ext cx="1068659" cy="62470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/>
          <p:cNvCxnSpPr>
            <a:stCxn id="40" idx="3"/>
            <a:endCxn id="43" idx="1"/>
          </p:cNvCxnSpPr>
          <p:nvPr/>
        </p:nvCxnSpPr>
        <p:spPr>
          <a:xfrm flipV="1">
            <a:off x="2207941" y="4883664"/>
            <a:ext cx="1068659" cy="122769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41" idx="3"/>
            <a:endCxn id="48" idx="1"/>
          </p:cNvCxnSpPr>
          <p:nvPr/>
        </p:nvCxnSpPr>
        <p:spPr>
          <a:xfrm flipV="1">
            <a:off x="2207941" y="5800789"/>
            <a:ext cx="4598044" cy="159778"/>
          </a:xfrm>
          <a:prstGeom prst="bentConnector3">
            <a:avLst>
              <a:gd name="adj1" fmla="val 85396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/>
          <p:cNvCxnSpPr>
            <a:stCxn id="42" idx="3"/>
            <a:endCxn id="47" idx="1"/>
          </p:cNvCxnSpPr>
          <p:nvPr/>
        </p:nvCxnSpPr>
        <p:spPr>
          <a:xfrm>
            <a:off x="5462238" y="2809691"/>
            <a:ext cx="1343747" cy="790374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45" idx="3"/>
            <a:endCxn id="47" idx="1"/>
          </p:cNvCxnSpPr>
          <p:nvPr/>
        </p:nvCxnSpPr>
        <p:spPr>
          <a:xfrm>
            <a:off x="5462238" y="3443480"/>
            <a:ext cx="1343747" cy="156585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Elbow Connector 78"/>
          <p:cNvCxnSpPr>
            <a:stCxn id="44" idx="3"/>
            <a:endCxn id="47" idx="1"/>
          </p:cNvCxnSpPr>
          <p:nvPr/>
        </p:nvCxnSpPr>
        <p:spPr>
          <a:xfrm flipV="1">
            <a:off x="5462238" y="3600065"/>
            <a:ext cx="1343747" cy="649810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Elbow Connector 82"/>
          <p:cNvCxnSpPr>
            <a:stCxn id="43" idx="3"/>
            <a:endCxn id="48" idx="1"/>
          </p:cNvCxnSpPr>
          <p:nvPr/>
        </p:nvCxnSpPr>
        <p:spPr>
          <a:xfrm>
            <a:off x="5462238" y="4883664"/>
            <a:ext cx="1343747" cy="917125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stCxn id="40" idx="3"/>
            <a:endCxn id="46" idx="1"/>
          </p:cNvCxnSpPr>
          <p:nvPr/>
        </p:nvCxnSpPr>
        <p:spPr>
          <a:xfrm>
            <a:off x="2207941" y="5006433"/>
            <a:ext cx="1068659" cy="511020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Elbow Connector 87"/>
          <p:cNvCxnSpPr>
            <a:stCxn id="46" idx="3"/>
            <a:endCxn id="48" idx="1"/>
          </p:cNvCxnSpPr>
          <p:nvPr/>
        </p:nvCxnSpPr>
        <p:spPr>
          <a:xfrm>
            <a:off x="5462238" y="5517453"/>
            <a:ext cx="1343747" cy="283336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0743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790BE-84F2-4F95-A667-2B76DFF9C989}" type="slidenum">
              <a:rPr lang="en-GB" smtClean="0"/>
              <a:t>2</a:t>
            </a:fld>
            <a:endParaRPr lang="en-GB"/>
          </a:p>
        </p:txBody>
      </p:sp>
      <p:cxnSp>
        <p:nvCxnSpPr>
          <p:cNvPr id="12" name="Straight Connector 11"/>
          <p:cNvCxnSpPr/>
          <p:nvPr/>
        </p:nvCxnSpPr>
        <p:spPr>
          <a:xfrm>
            <a:off x="1688064" y="-20910"/>
            <a:ext cx="0" cy="685800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3524578" y="230680"/>
            <a:ext cx="3821373" cy="668740"/>
          </a:xfrm>
          <a:prstGeom prst="roundRect">
            <a:avLst/>
          </a:prstGeom>
          <a:solidFill>
            <a:srgbClr val="E5E324"/>
          </a:solidFill>
          <a:ln>
            <a:solidFill>
              <a:srgbClr val="E5E3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>
              <a:solidFill>
                <a:srgbClr val="5F5F5F"/>
              </a:solidFill>
            </a:endParaRPr>
          </a:p>
          <a:p>
            <a:pPr algn="ctr"/>
            <a:r>
              <a:rPr lang="en-GB" b="1" dirty="0" smtClean="0">
                <a:solidFill>
                  <a:srgbClr val="5F5F5F"/>
                </a:solidFill>
              </a:rPr>
              <a:t>Aim</a:t>
            </a:r>
            <a:endParaRPr lang="en-GB" b="1" dirty="0">
              <a:solidFill>
                <a:srgbClr val="5F5F5F"/>
              </a:solidFill>
            </a:endParaRPr>
          </a:p>
          <a:p>
            <a:pPr algn="ctr"/>
            <a:r>
              <a:rPr lang="en-GB" sz="1200" dirty="0" smtClean="0">
                <a:solidFill>
                  <a:srgbClr val="5F5F5F"/>
                </a:solidFill>
              </a:rPr>
              <a:t>E.g. young people are better able to achieve their ambitions</a:t>
            </a:r>
          </a:p>
          <a:p>
            <a:pPr algn="ctr"/>
            <a:endParaRPr lang="en-GB" dirty="0"/>
          </a:p>
        </p:txBody>
      </p:sp>
      <p:sp>
        <p:nvSpPr>
          <p:cNvPr id="14" name="Rounded Rectangle 13"/>
          <p:cNvSpPr/>
          <p:nvPr/>
        </p:nvSpPr>
        <p:spPr>
          <a:xfrm>
            <a:off x="1813785" y="5689786"/>
            <a:ext cx="1611783" cy="916034"/>
          </a:xfrm>
          <a:prstGeom prst="roundRect">
            <a:avLst/>
          </a:prstGeom>
          <a:solidFill>
            <a:srgbClr val="2C4D7F"/>
          </a:solidFill>
          <a:ln>
            <a:solidFill>
              <a:srgbClr val="2C4D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/>
          </a:p>
          <a:p>
            <a:pPr algn="ctr"/>
            <a:r>
              <a:rPr lang="en-GB" b="1" dirty="0" smtClean="0"/>
              <a:t>Activity 1</a:t>
            </a:r>
            <a:r>
              <a:rPr lang="en-GB" dirty="0" smtClean="0"/>
              <a:t>:</a:t>
            </a:r>
          </a:p>
          <a:p>
            <a:pPr algn="ctr"/>
            <a:r>
              <a:rPr lang="en-GB" sz="1200" dirty="0" smtClean="0"/>
              <a:t>E.g. behavioural strategy planning</a:t>
            </a:r>
          </a:p>
          <a:p>
            <a:pPr algn="ctr"/>
            <a:endParaRPr lang="en-GB" dirty="0"/>
          </a:p>
        </p:txBody>
      </p:sp>
      <p:sp>
        <p:nvSpPr>
          <p:cNvPr id="17" name="Rounded Rectangle 16"/>
          <p:cNvSpPr/>
          <p:nvPr/>
        </p:nvSpPr>
        <p:spPr>
          <a:xfrm>
            <a:off x="3676607" y="5689785"/>
            <a:ext cx="1644729" cy="916033"/>
          </a:xfrm>
          <a:prstGeom prst="roundRect">
            <a:avLst/>
          </a:prstGeom>
          <a:solidFill>
            <a:srgbClr val="2C4D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/>
              <a:t>Activity 2: </a:t>
            </a:r>
          </a:p>
          <a:p>
            <a:pPr algn="ctr"/>
            <a:r>
              <a:rPr lang="en-GB" sz="1200" dirty="0" smtClean="0"/>
              <a:t>E.g. motivational training</a:t>
            </a:r>
            <a:endParaRPr lang="en-GB" sz="1200" dirty="0"/>
          </a:p>
        </p:txBody>
      </p:sp>
      <p:sp>
        <p:nvSpPr>
          <p:cNvPr id="18" name="Rounded Rectangle 17"/>
          <p:cNvSpPr/>
          <p:nvPr/>
        </p:nvSpPr>
        <p:spPr>
          <a:xfrm>
            <a:off x="5515916" y="5689785"/>
            <a:ext cx="1644731" cy="916033"/>
          </a:xfrm>
          <a:prstGeom prst="roundRect">
            <a:avLst/>
          </a:prstGeom>
          <a:solidFill>
            <a:srgbClr val="2C4D7F"/>
          </a:solidFill>
          <a:ln>
            <a:solidFill>
              <a:srgbClr val="2C4D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/>
          </a:p>
          <a:p>
            <a:pPr algn="ctr"/>
            <a:r>
              <a:rPr lang="en-GB" b="1" dirty="0" smtClean="0"/>
              <a:t>Activity 3</a:t>
            </a:r>
            <a:r>
              <a:rPr lang="en-GB" dirty="0" smtClean="0"/>
              <a:t>: </a:t>
            </a:r>
          </a:p>
          <a:p>
            <a:pPr algn="ctr"/>
            <a:r>
              <a:rPr lang="en-GB" sz="1200" dirty="0" smtClean="0"/>
              <a:t>E.g. session on self-reflection</a:t>
            </a:r>
          </a:p>
          <a:p>
            <a:pPr algn="ctr"/>
            <a:endParaRPr lang="en-GB" dirty="0"/>
          </a:p>
        </p:txBody>
      </p:sp>
      <p:sp>
        <p:nvSpPr>
          <p:cNvPr id="19" name="Rounded Rectangle 18"/>
          <p:cNvSpPr/>
          <p:nvPr/>
        </p:nvSpPr>
        <p:spPr>
          <a:xfrm>
            <a:off x="7355226" y="5689785"/>
            <a:ext cx="1703385" cy="916033"/>
          </a:xfrm>
          <a:prstGeom prst="roundRect">
            <a:avLst/>
          </a:prstGeom>
          <a:solidFill>
            <a:srgbClr val="2C4D7F"/>
          </a:solidFill>
          <a:ln>
            <a:solidFill>
              <a:srgbClr val="2C4D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smtClean="0"/>
          </a:p>
          <a:p>
            <a:pPr algn="ctr"/>
            <a:r>
              <a:rPr lang="en-GB" b="1" dirty="0" smtClean="0"/>
              <a:t>Activity 4:</a:t>
            </a:r>
          </a:p>
          <a:p>
            <a:pPr algn="ctr"/>
            <a:r>
              <a:rPr lang="en-GB" sz="1200" dirty="0" smtClean="0"/>
              <a:t>E.g. relationships education</a:t>
            </a:r>
          </a:p>
          <a:p>
            <a:pPr algn="ctr"/>
            <a:endParaRPr lang="en-GB" dirty="0"/>
          </a:p>
        </p:txBody>
      </p:sp>
      <p:sp>
        <p:nvSpPr>
          <p:cNvPr id="22" name="Rounded Rectangle 21"/>
          <p:cNvSpPr/>
          <p:nvPr/>
        </p:nvSpPr>
        <p:spPr>
          <a:xfrm>
            <a:off x="1813785" y="2898818"/>
            <a:ext cx="1937982" cy="955343"/>
          </a:xfrm>
          <a:prstGeom prst="roundRect">
            <a:avLst/>
          </a:prstGeom>
          <a:solidFill>
            <a:srgbClr val="6AC6BA"/>
          </a:solidFill>
          <a:ln>
            <a:solidFill>
              <a:srgbClr val="6AC6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/>
              <a:t>Outcome 3:</a:t>
            </a:r>
          </a:p>
          <a:p>
            <a:pPr algn="ctr"/>
            <a:r>
              <a:rPr lang="en-GB" sz="1200" dirty="0" smtClean="0"/>
              <a:t>E.g. improved decision-making skills</a:t>
            </a:r>
            <a:endParaRPr lang="en-GB" sz="1200" dirty="0"/>
          </a:p>
        </p:txBody>
      </p:sp>
      <p:sp>
        <p:nvSpPr>
          <p:cNvPr id="23" name="Rounded Rectangle 22"/>
          <p:cNvSpPr/>
          <p:nvPr/>
        </p:nvSpPr>
        <p:spPr>
          <a:xfrm>
            <a:off x="4385545" y="2902858"/>
            <a:ext cx="1937982" cy="927420"/>
          </a:xfrm>
          <a:prstGeom prst="roundRect">
            <a:avLst/>
          </a:prstGeom>
          <a:solidFill>
            <a:srgbClr val="6AC6BA"/>
          </a:solidFill>
          <a:ln>
            <a:solidFill>
              <a:srgbClr val="6AC6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smtClean="0"/>
          </a:p>
          <a:p>
            <a:pPr algn="ctr"/>
            <a:r>
              <a:rPr lang="en-GB" b="1" dirty="0" smtClean="0"/>
              <a:t>Outcome 4:</a:t>
            </a:r>
          </a:p>
          <a:p>
            <a:pPr algn="ctr"/>
            <a:r>
              <a:rPr lang="en-GB" sz="1200" dirty="0" smtClean="0"/>
              <a:t>E.g. increased self-esteem </a:t>
            </a:r>
          </a:p>
          <a:p>
            <a:pPr algn="ctr"/>
            <a:endParaRPr lang="en-GB" dirty="0"/>
          </a:p>
        </p:txBody>
      </p:sp>
      <p:sp>
        <p:nvSpPr>
          <p:cNvPr id="24" name="Rounded Rectangle 23"/>
          <p:cNvSpPr/>
          <p:nvPr/>
        </p:nvSpPr>
        <p:spPr>
          <a:xfrm>
            <a:off x="2921528" y="1459303"/>
            <a:ext cx="1937982" cy="955343"/>
          </a:xfrm>
          <a:prstGeom prst="roundRect">
            <a:avLst/>
          </a:prstGeom>
          <a:solidFill>
            <a:srgbClr val="6AC6BA"/>
          </a:solidFill>
          <a:ln>
            <a:solidFill>
              <a:srgbClr val="6AC6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bg1"/>
                </a:solidFill>
              </a:rPr>
              <a:t>Outcome 1:</a:t>
            </a:r>
          </a:p>
          <a:p>
            <a:pPr algn="ctr"/>
            <a:r>
              <a:rPr lang="en-GB" sz="1200" dirty="0" smtClean="0">
                <a:solidFill>
                  <a:schemeClr val="bg1"/>
                </a:solidFill>
              </a:rPr>
              <a:t>E.g. increased levels of motivation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6060206" y="1459875"/>
            <a:ext cx="1937982" cy="939464"/>
          </a:xfrm>
          <a:prstGeom prst="roundRect">
            <a:avLst/>
          </a:prstGeom>
          <a:solidFill>
            <a:srgbClr val="6AC6BA"/>
          </a:solidFill>
          <a:ln>
            <a:solidFill>
              <a:srgbClr val="6AC6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bg1"/>
                </a:solidFill>
              </a:rPr>
              <a:t>Outcome 2:</a:t>
            </a:r>
          </a:p>
          <a:p>
            <a:pPr algn="ctr"/>
            <a:r>
              <a:rPr lang="en-GB" sz="1200" dirty="0" smtClean="0">
                <a:solidFill>
                  <a:schemeClr val="bg1"/>
                </a:solidFill>
              </a:rPr>
              <a:t>E.g. improved relationship skills</a:t>
            </a:r>
            <a:endParaRPr lang="en-GB" sz="1200" dirty="0">
              <a:solidFill>
                <a:schemeClr val="bg1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579718" y="384287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4" idx="0"/>
          </p:cNvCxnSpPr>
          <p:nvPr/>
        </p:nvCxnSpPr>
        <p:spPr>
          <a:xfrm flipH="1" flipV="1">
            <a:off x="2617592" y="3854161"/>
            <a:ext cx="2085" cy="1835625"/>
          </a:xfrm>
          <a:prstGeom prst="straightConnector1">
            <a:avLst/>
          </a:prstGeom>
          <a:ln w="38100" cmpd="sng"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34344" y="2030525"/>
            <a:ext cx="1546144" cy="917407"/>
          </a:xfrm>
          <a:prstGeom prst="roundRect">
            <a:avLst/>
          </a:prstGeom>
          <a:solidFill>
            <a:srgbClr val="6AC6BA"/>
          </a:solidFill>
          <a:ln>
            <a:solidFill>
              <a:srgbClr val="6AC6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/>
              <a:t>Outcomes</a:t>
            </a:r>
            <a:endParaRPr lang="en-GB" sz="1400" dirty="0"/>
          </a:p>
        </p:txBody>
      </p:sp>
      <p:sp>
        <p:nvSpPr>
          <p:cNvPr id="43" name="Rounded Rectangle 42"/>
          <p:cNvSpPr/>
          <p:nvPr/>
        </p:nvSpPr>
        <p:spPr>
          <a:xfrm>
            <a:off x="54429" y="248530"/>
            <a:ext cx="1544149" cy="658614"/>
          </a:xfrm>
          <a:prstGeom prst="roundRect">
            <a:avLst/>
          </a:prstGeom>
          <a:solidFill>
            <a:srgbClr val="E5E324"/>
          </a:solidFill>
          <a:ln>
            <a:solidFill>
              <a:srgbClr val="E5E3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 smtClean="0">
              <a:solidFill>
                <a:srgbClr val="5F5F5F"/>
              </a:solidFill>
            </a:endParaRPr>
          </a:p>
          <a:p>
            <a:pPr algn="ctr"/>
            <a:endParaRPr lang="en-GB" sz="1400" b="1" dirty="0">
              <a:solidFill>
                <a:srgbClr val="5F5F5F"/>
              </a:solidFill>
            </a:endParaRPr>
          </a:p>
          <a:p>
            <a:pPr algn="ctr"/>
            <a:r>
              <a:rPr lang="en-GB" sz="1400" b="1" dirty="0" smtClean="0">
                <a:solidFill>
                  <a:srgbClr val="5F5F5F"/>
                </a:solidFill>
              </a:rPr>
              <a:t>Aim</a:t>
            </a:r>
            <a:endParaRPr lang="en-GB" sz="1400" b="1" dirty="0">
              <a:solidFill>
                <a:srgbClr val="5F5F5F"/>
              </a:solidFill>
            </a:endParaRPr>
          </a:p>
          <a:p>
            <a:pPr algn="ctr"/>
            <a:endParaRPr lang="en-GB" sz="1400" dirty="0" smtClean="0">
              <a:solidFill>
                <a:srgbClr val="5F5F5F"/>
              </a:solidFill>
            </a:endParaRPr>
          </a:p>
          <a:p>
            <a:pPr algn="ctr"/>
            <a:endParaRPr lang="en-GB" sz="1400" dirty="0"/>
          </a:p>
        </p:txBody>
      </p:sp>
      <p:sp>
        <p:nvSpPr>
          <p:cNvPr id="9" name="Up Arrow 8"/>
          <p:cNvSpPr/>
          <p:nvPr/>
        </p:nvSpPr>
        <p:spPr>
          <a:xfrm>
            <a:off x="640925" y="2947932"/>
            <a:ext cx="429504" cy="2730782"/>
          </a:xfrm>
          <a:prstGeom prst="upArrow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Up Arrow 45"/>
          <p:cNvSpPr/>
          <p:nvPr/>
        </p:nvSpPr>
        <p:spPr>
          <a:xfrm>
            <a:off x="640925" y="907143"/>
            <a:ext cx="429504" cy="1103751"/>
          </a:xfrm>
          <a:prstGeom prst="upArrow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ounded Rectangle 35"/>
          <p:cNvSpPr/>
          <p:nvPr/>
        </p:nvSpPr>
        <p:spPr>
          <a:xfrm>
            <a:off x="36286" y="5691390"/>
            <a:ext cx="1530212" cy="916034"/>
          </a:xfrm>
          <a:prstGeom prst="roundRect">
            <a:avLst/>
          </a:prstGeom>
          <a:solidFill>
            <a:srgbClr val="2C4D7F"/>
          </a:solidFill>
          <a:ln>
            <a:solidFill>
              <a:srgbClr val="2C4D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/>
              <a:t>Activities</a:t>
            </a:r>
            <a:endParaRPr lang="en-GB" sz="1400" dirty="0"/>
          </a:p>
        </p:txBody>
      </p:sp>
      <p:sp>
        <p:nvSpPr>
          <p:cNvPr id="38" name="Rounded Rectangle 37"/>
          <p:cNvSpPr/>
          <p:nvPr/>
        </p:nvSpPr>
        <p:spPr>
          <a:xfrm>
            <a:off x="36286" y="4223462"/>
            <a:ext cx="1525114" cy="916034"/>
          </a:xfrm>
          <a:prstGeom prst="roundRect">
            <a:avLst/>
          </a:prstGeom>
          <a:solidFill>
            <a:schemeClr val="bg1"/>
          </a:solidFill>
          <a:ln>
            <a:solidFill>
              <a:srgbClr val="E64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 smtClean="0">
                <a:solidFill>
                  <a:srgbClr val="5F5F5F"/>
                </a:solidFill>
              </a:rPr>
              <a:t>Assumptions</a:t>
            </a:r>
            <a:endParaRPr lang="en-GB" sz="1400" dirty="0">
              <a:solidFill>
                <a:srgbClr val="5F5F5F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813783" y="4227286"/>
            <a:ext cx="1887359" cy="907143"/>
          </a:xfrm>
          <a:prstGeom prst="roundRect">
            <a:avLst/>
          </a:prstGeom>
          <a:solidFill>
            <a:srgbClr val="FFFFFF"/>
          </a:solidFill>
          <a:ln>
            <a:solidFill>
              <a:srgbClr val="E64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rgbClr val="5F5F5F"/>
                </a:solidFill>
              </a:rPr>
              <a:t>Assumption 1:</a:t>
            </a:r>
          </a:p>
          <a:p>
            <a:pPr algn="ctr"/>
            <a:r>
              <a:rPr lang="en-GB" sz="1200" dirty="0" smtClean="0">
                <a:solidFill>
                  <a:srgbClr val="5F5F5F"/>
                </a:solidFill>
              </a:rPr>
              <a:t>E.g. participants are willing to change</a:t>
            </a:r>
            <a:endParaRPr lang="en-GB" sz="1200" dirty="0">
              <a:solidFill>
                <a:srgbClr val="5F5F5F"/>
              </a:solidFill>
            </a:endParaRPr>
          </a:p>
        </p:txBody>
      </p:sp>
      <p:cxnSp>
        <p:nvCxnSpPr>
          <p:cNvPr id="27" name="Elbow Connector 26"/>
          <p:cNvCxnSpPr>
            <a:stCxn id="17" idx="0"/>
            <a:endCxn id="23" idx="2"/>
          </p:cNvCxnSpPr>
          <p:nvPr/>
        </p:nvCxnSpPr>
        <p:spPr>
          <a:xfrm rot="5400000" flipH="1" flipV="1">
            <a:off x="3997001" y="4332250"/>
            <a:ext cx="1859507" cy="855564"/>
          </a:xfrm>
          <a:prstGeom prst="bentConnector3">
            <a:avLst>
              <a:gd name="adj1" fmla="val 14875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8" idx="0"/>
            <a:endCxn id="23" idx="2"/>
          </p:cNvCxnSpPr>
          <p:nvPr/>
        </p:nvCxnSpPr>
        <p:spPr>
          <a:xfrm rot="16200000" flipV="1">
            <a:off x="4916656" y="4268159"/>
            <a:ext cx="1859507" cy="983746"/>
          </a:xfrm>
          <a:prstGeom prst="bentConnector3">
            <a:avLst>
              <a:gd name="adj1" fmla="val 14875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19" idx="0"/>
            <a:endCxn id="25" idx="2"/>
          </p:cNvCxnSpPr>
          <p:nvPr/>
        </p:nvCxnSpPr>
        <p:spPr>
          <a:xfrm rot="16200000" flipV="1">
            <a:off x="5972835" y="3455701"/>
            <a:ext cx="3290446" cy="1177722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4826000" y="4227286"/>
            <a:ext cx="2612572" cy="907143"/>
          </a:xfrm>
          <a:prstGeom prst="roundRect">
            <a:avLst/>
          </a:prstGeom>
          <a:solidFill>
            <a:schemeClr val="bg1"/>
          </a:solidFill>
          <a:ln>
            <a:solidFill>
              <a:srgbClr val="E646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/>
          </a:p>
          <a:p>
            <a:pPr algn="ctr"/>
            <a:r>
              <a:rPr lang="en-GB" b="1" dirty="0" smtClean="0">
                <a:solidFill>
                  <a:srgbClr val="5F5F5F"/>
                </a:solidFill>
              </a:rPr>
              <a:t>Assumption 2:</a:t>
            </a:r>
            <a:endParaRPr lang="en-GB" b="1" dirty="0">
              <a:solidFill>
                <a:srgbClr val="5F5F5F"/>
              </a:solidFill>
            </a:endParaRPr>
          </a:p>
          <a:p>
            <a:pPr algn="ctr"/>
            <a:r>
              <a:rPr lang="en-GB" sz="1200" dirty="0" smtClean="0">
                <a:solidFill>
                  <a:srgbClr val="5F5F5F"/>
                </a:solidFill>
              </a:rPr>
              <a:t>E.g. participants are willing to engage</a:t>
            </a:r>
          </a:p>
          <a:p>
            <a:pPr algn="ctr"/>
            <a:endParaRPr lang="en-GB" dirty="0"/>
          </a:p>
        </p:txBody>
      </p:sp>
      <p:cxnSp>
        <p:nvCxnSpPr>
          <p:cNvPr id="66" name="Elbow Connector 65"/>
          <p:cNvCxnSpPr>
            <a:stCxn id="22" idx="0"/>
            <a:endCxn id="24" idx="2"/>
          </p:cNvCxnSpPr>
          <p:nvPr/>
        </p:nvCxnSpPr>
        <p:spPr>
          <a:xfrm rot="5400000" flipH="1" flipV="1">
            <a:off x="3094561" y="2102861"/>
            <a:ext cx="484172" cy="1107743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23" idx="0"/>
            <a:endCxn id="24" idx="2"/>
          </p:cNvCxnSpPr>
          <p:nvPr/>
        </p:nvCxnSpPr>
        <p:spPr>
          <a:xfrm rot="16200000" flipV="1">
            <a:off x="4378422" y="1926743"/>
            <a:ext cx="488212" cy="1464017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stCxn id="24" idx="0"/>
            <a:endCxn id="13" idx="2"/>
          </p:cNvCxnSpPr>
          <p:nvPr/>
        </p:nvCxnSpPr>
        <p:spPr>
          <a:xfrm rot="5400000" flipH="1" flipV="1">
            <a:off x="4382951" y="406989"/>
            <a:ext cx="559883" cy="1544746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/>
          <p:cNvCxnSpPr>
            <a:stCxn id="25" idx="0"/>
            <a:endCxn id="13" idx="2"/>
          </p:cNvCxnSpPr>
          <p:nvPr/>
        </p:nvCxnSpPr>
        <p:spPr>
          <a:xfrm rot="16200000" flipV="1">
            <a:off x="5952004" y="382682"/>
            <a:ext cx="560455" cy="1593932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5F5F5F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5460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090669" y="2384873"/>
            <a:ext cx="963102" cy="1563053"/>
          </a:xfrm>
          <a:prstGeom prst="roundRect">
            <a:avLst/>
          </a:prstGeom>
          <a:solidFill>
            <a:srgbClr val="E64625"/>
          </a:solidFill>
          <a:ln>
            <a:solidFill>
              <a:srgbClr val="E64625"/>
            </a:solidFill>
          </a:ln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62653" y="1475921"/>
            <a:ext cx="884584" cy="561856"/>
          </a:xfrm>
          <a:prstGeom prst="roundRect">
            <a:avLst/>
          </a:prstGeom>
          <a:noFill/>
          <a:ln>
            <a:solidFill>
              <a:srgbClr val="2C4D7F"/>
            </a:solidFill>
          </a:ln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954260" y="1444332"/>
            <a:ext cx="2531662" cy="1114164"/>
          </a:xfrm>
          <a:prstGeom prst="roundRect">
            <a:avLst/>
          </a:prstGeom>
          <a:noFill/>
          <a:ln>
            <a:solidFill>
              <a:srgbClr val="5F5F5F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35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71891" y="4903063"/>
            <a:ext cx="884584" cy="868323"/>
          </a:xfrm>
          <a:prstGeom prst="roundRect">
            <a:avLst/>
          </a:prstGeom>
          <a:noFill/>
          <a:ln>
            <a:solidFill>
              <a:srgbClr val="2C4D7F"/>
            </a:solidFill>
          </a:ln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6746152" y="1405956"/>
            <a:ext cx="1142523" cy="4480493"/>
          </a:xfrm>
          <a:prstGeom prst="roundRect">
            <a:avLst/>
          </a:prstGeom>
          <a:noFill/>
          <a:ln>
            <a:solidFill>
              <a:srgbClr val="5F5F5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+mj-lt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874181" y="3646203"/>
            <a:ext cx="235807" cy="0"/>
          </a:xfrm>
          <a:prstGeom prst="straightConnector1">
            <a:avLst/>
          </a:prstGeom>
          <a:ln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7874181" y="2846877"/>
            <a:ext cx="223727" cy="1"/>
          </a:xfrm>
          <a:prstGeom prst="straightConnector1">
            <a:avLst/>
          </a:prstGeom>
          <a:ln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6871892" y="2839839"/>
            <a:ext cx="884584" cy="561856"/>
          </a:xfrm>
          <a:prstGeom prst="roundRect">
            <a:avLst/>
          </a:prstGeom>
          <a:noFill/>
          <a:ln>
            <a:solidFill>
              <a:srgbClr val="2C4D7F"/>
            </a:solidFill>
          </a:ln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6862653" y="3880254"/>
            <a:ext cx="884584" cy="561856"/>
          </a:xfrm>
          <a:prstGeom prst="roundRect">
            <a:avLst/>
          </a:prstGeom>
          <a:noFill/>
          <a:ln>
            <a:solidFill>
              <a:srgbClr val="2C4D7F"/>
            </a:solidFill>
          </a:ln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  <a:p>
            <a:endParaRPr lang="en-GB" sz="900" dirty="0">
              <a:latin typeface="+mj-lt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125060" y="1596682"/>
            <a:ext cx="2214000" cy="255389"/>
          </a:xfrm>
          <a:prstGeom prst="roundRect">
            <a:avLst/>
          </a:prstGeom>
          <a:solidFill>
            <a:srgbClr val="D2F5FB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4125060" y="2154847"/>
            <a:ext cx="2214000" cy="255389"/>
          </a:xfrm>
          <a:prstGeom prst="roundRect">
            <a:avLst/>
          </a:prstGeom>
          <a:solidFill>
            <a:srgbClr val="D2F5FB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4110689" y="2945866"/>
            <a:ext cx="2214000" cy="255389"/>
          </a:xfrm>
          <a:prstGeom prst="roundRect">
            <a:avLst/>
          </a:prstGeom>
          <a:solidFill>
            <a:srgbClr val="D2F5FB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125060" y="3837270"/>
            <a:ext cx="2214000" cy="255389"/>
          </a:xfrm>
          <a:prstGeom prst="roundRect">
            <a:avLst/>
          </a:prstGeom>
          <a:solidFill>
            <a:srgbClr val="D2F5FB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4125060" y="4254895"/>
            <a:ext cx="2214000" cy="255389"/>
          </a:xfrm>
          <a:prstGeom prst="roundRect">
            <a:avLst/>
          </a:prstGeom>
          <a:solidFill>
            <a:srgbClr val="D2F5FB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4125060" y="4945322"/>
            <a:ext cx="2214000" cy="255389"/>
          </a:xfrm>
          <a:prstGeom prst="roundRect">
            <a:avLst/>
          </a:prstGeom>
          <a:solidFill>
            <a:srgbClr val="D2F5FB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4125060" y="5402739"/>
            <a:ext cx="2214000" cy="255389"/>
          </a:xfrm>
          <a:prstGeom prst="roundRect">
            <a:avLst/>
          </a:prstGeom>
          <a:solidFill>
            <a:srgbClr val="D2F5FB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131" name="Rounded Rectangle 130"/>
          <p:cNvSpPr/>
          <p:nvPr/>
        </p:nvSpPr>
        <p:spPr>
          <a:xfrm>
            <a:off x="3954260" y="4836837"/>
            <a:ext cx="2531662" cy="907723"/>
          </a:xfrm>
          <a:prstGeom prst="roundRect">
            <a:avLst/>
          </a:prstGeom>
          <a:noFill/>
          <a:ln>
            <a:solidFill>
              <a:srgbClr val="5F5F5F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350">
              <a:latin typeface="+mj-lt"/>
            </a:endParaRPr>
          </a:p>
        </p:txBody>
      </p:sp>
      <p:sp>
        <p:nvSpPr>
          <p:cNvPr id="151" name="Rounded Rectangle 150"/>
          <p:cNvSpPr/>
          <p:nvPr/>
        </p:nvSpPr>
        <p:spPr>
          <a:xfrm>
            <a:off x="3954260" y="3602578"/>
            <a:ext cx="2531662" cy="1008974"/>
          </a:xfrm>
          <a:prstGeom prst="roundRect">
            <a:avLst/>
          </a:prstGeom>
          <a:noFill/>
          <a:ln>
            <a:solidFill>
              <a:srgbClr val="5F5F5F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350">
              <a:latin typeface="+mj-lt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4125060" y="936739"/>
            <a:ext cx="2214000" cy="272415"/>
          </a:xfrm>
          <a:prstGeom prst="roundRect">
            <a:avLst/>
          </a:prstGeom>
          <a:solidFill>
            <a:srgbClr val="D2F5FB"/>
          </a:solidFill>
          <a:ln>
            <a:solidFill>
              <a:srgbClr val="D2F5FB"/>
            </a:solidFill>
          </a:ln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rgbClr val="5F5F5F"/>
                </a:solidFill>
              </a:rPr>
              <a:t>Intermediary  outcomes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6733684" y="936740"/>
            <a:ext cx="1161000" cy="442674"/>
          </a:xfrm>
          <a:prstGeom prst="roundRect">
            <a:avLst/>
          </a:prstGeom>
          <a:noFill/>
          <a:ln>
            <a:solidFill>
              <a:srgbClr val="2C4D7F"/>
            </a:solidFill>
          </a:ln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rgbClr val="5F5F5F"/>
                </a:solidFill>
              </a:rPr>
              <a:t>Long-term outcomes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8109987" y="936740"/>
            <a:ext cx="943784" cy="442674"/>
          </a:xfrm>
          <a:prstGeom prst="roundRect">
            <a:avLst/>
          </a:prstGeom>
          <a:solidFill>
            <a:srgbClr val="E64625"/>
          </a:solidFill>
          <a:ln>
            <a:solidFill>
              <a:srgbClr val="E64625"/>
            </a:solidFill>
          </a:ln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bg1"/>
                </a:solidFill>
              </a:rPr>
              <a:t>Ultimate goal</a:t>
            </a:r>
          </a:p>
        </p:txBody>
      </p:sp>
      <p:cxnSp>
        <p:nvCxnSpPr>
          <p:cNvPr id="103" name="Straight Arrow Connector 102"/>
          <p:cNvCxnSpPr/>
          <p:nvPr/>
        </p:nvCxnSpPr>
        <p:spPr>
          <a:xfrm>
            <a:off x="6503822" y="1927040"/>
            <a:ext cx="358830" cy="0"/>
          </a:xfrm>
          <a:prstGeom prst="straightConnector1">
            <a:avLst/>
          </a:prstGeom>
          <a:ln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 flipV="1">
            <a:off x="6320673" y="3079285"/>
            <a:ext cx="559878" cy="1252"/>
          </a:xfrm>
          <a:prstGeom prst="straightConnector1">
            <a:avLst/>
          </a:prstGeom>
          <a:ln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6503821" y="4244554"/>
            <a:ext cx="358832" cy="2"/>
          </a:xfrm>
          <a:prstGeom prst="straightConnector1">
            <a:avLst/>
          </a:prstGeom>
          <a:ln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>
            <a:off x="6503821" y="5392269"/>
            <a:ext cx="358832" cy="0"/>
          </a:xfrm>
          <a:prstGeom prst="straightConnector1">
            <a:avLst/>
          </a:prstGeom>
          <a:ln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94317" y="936738"/>
            <a:ext cx="2023286" cy="272415"/>
          </a:xfrm>
          <a:prstGeom prst="roundRect">
            <a:avLst/>
          </a:prstGeom>
          <a:solidFill>
            <a:srgbClr val="2C4D7F"/>
          </a:solidFill>
          <a:ln>
            <a:solidFill>
              <a:srgbClr val="2C4D7F"/>
            </a:solidFill>
          </a:ln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chemeClr val="bg1"/>
                </a:solidFill>
              </a:rPr>
              <a:t>Activities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325976" y="996125"/>
            <a:ext cx="1419877" cy="272415"/>
          </a:xfrm>
          <a:prstGeom prst="roundRect">
            <a:avLst/>
          </a:prstGeom>
          <a:solidFill>
            <a:srgbClr val="E5E324"/>
          </a:solidFill>
          <a:ln>
            <a:solidFill>
              <a:srgbClr val="E5E324"/>
            </a:solidFill>
          </a:ln>
        </p:spPr>
        <p:txBody>
          <a:bodyPr wrap="square" rtlCol="0">
            <a:spAutoFit/>
          </a:bodyPr>
          <a:lstStyle/>
          <a:p>
            <a:r>
              <a:rPr lang="en-GB" sz="1000" b="1" dirty="0">
                <a:solidFill>
                  <a:srgbClr val="5F5F5F"/>
                </a:solidFill>
              </a:rPr>
              <a:t>Assumptions</a:t>
            </a:r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2102247" y="5170130"/>
            <a:ext cx="1852013" cy="1526"/>
          </a:xfrm>
          <a:prstGeom prst="straightConnector1">
            <a:avLst/>
          </a:prstGeom>
          <a:ln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94286" y="4072432"/>
            <a:ext cx="2023317" cy="255389"/>
          </a:xfrm>
          <a:prstGeom prst="roundRect">
            <a:avLst/>
          </a:prstGeom>
          <a:solidFill>
            <a:srgbClr val="2C4D7F"/>
          </a:solidFill>
        </p:spPr>
        <p:txBody>
          <a:bodyPr wrap="square" rtlCol="0">
            <a:spAutoFit/>
          </a:bodyPr>
          <a:lstStyle/>
          <a:p>
            <a:pPr lvl="0"/>
            <a:endParaRPr lang="en-GB" sz="900" dirty="0">
              <a:latin typeface="+mj-lt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4286" y="5056731"/>
            <a:ext cx="2023317" cy="255389"/>
          </a:xfrm>
          <a:prstGeom prst="roundRect">
            <a:avLst/>
          </a:prstGeom>
          <a:solidFill>
            <a:srgbClr val="2C4D7F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4286" y="1679615"/>
            <a:ext cx="2023317" cy="255389"/>
          </a:xfrm>
          <a:prstGeom prst="roundRect">
            <a:avLst/>
          </a:prstGeom>
          <a:solidFill>
            <a:srgbClr val="2C4D7F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152" name="TextBox 151"/>
          <p:cNvSpPr txBox="1"/>
          <p:nvPr/>
        </p:nvSpPr>
        <p:spPr>
          <a:xfrm>
            <a:off x="86618" y="2945336"/>
            <a:ext cx="2023286" cy="255389"/>
          </a:xfrm>
          <a:prstGeom prst="roundRect">
            <a:avLst/>
          </a:prstGeom>
          <a:solidFill>
            <a:srgbClr val="2C4D7F"/>
          </a:solidFill>
        </p:spPr>
        <p:txBody>
          <a:bodyPr wrap="square" rtlCol="0">
            <a:spAutoFit/>
          </a:bodyPr>
          <a:lstStyle/>
          <a:p>
            <a:endParaRPr lang="en-GB" sz="9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</p:txBody>
      </p:sp>
      <p:cxnSp>
        <p:nvCxnSpPr>
          <p:cNvPr id="66" name="Straight Arrow Connector 65"/>
          <p:cNvCxnSpPr/>
          <p:nvPr/>
        </p:nvCxnSpPr>
        <p:spPr>
          <a:xfrm>
            <a:off x="2117602" y="4193799"/>
            <a:ext cx="1852013" cy="1526"/>
          </a:xfrm>
          <a:prstGeom prst="straightConnector1">
            <a:avLst/>
          </a:prstGeom>
          <a:ln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152" idx="3"/>
            <a:endCxn id="94" idx="1"/>
          </p:cNvCxnSpPr>
          <p:nvPr/>
        </p:nvCxnSpPr>
        <p:spPr>
          <a:xfrm>
            <a:off x="2109904" y="3073031"/>
            <a:ext cx="2000785" cy="530"/>
          </a:xfrm>
          <a:prstGeom prst="straightConnector1">
            <a:avLst/>
          </a:prstGeom>
          <a:ln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2109904" y="1801090"/>
            <a:ext cx="1852013" cy="1526"/>
          </a:xfrm>
          <a:prstGeom prst="straightConnector1">
            <a:avLst/>
          </a:prstGeom>
          <a:ln>
            <a:solidFill>
              <a:srgbClr val="5F5F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ounded Rectangle 50"/>
          <p:cNvSpPr/>
          <p:nvPr/>
        </p:nvSpPr>
        <p:spPr>
          <a:xfrm>
            <a:off x="2325976" y="1301790"/>
            <a:ext cx="1419877" cy="4356338"/>
          </a:xfrm>
          <a:prstGeom prst="roundRect">
            <a:avLst/>
          </a:prstGeom>
          <a:solidFill>
            <a:schemeClr val="bg1"/>
          </a:solidFill>
          <a:ln>
            <a:solidFill>
              <a:srgbClr val="5F5F5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422055" y="1682688"/>
            <a:ext cx="1227715" cy="255389"/>
          </a:xfrm>
          <a:prstGeom prst="roundRect">
            <a:avLst/>
          </a:prstGeom>
          <a:solidFill>
            <a:srgbClr val="E5E324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412861" y="2351820"/>
            <a:ext cx="1227715" cy="255389"/>
          </a:xfrm>
          <a:prstGeom prst="roundRect">
            <a:avLst/>
          </a:prstGeom>
          <a:solidFill>
            <a:srgbClr val="E5E324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2862" y="3311589"/>
            <a:ext cx="1227715" cy="255389"/>
          </a:xfrm>
          <a:prstGeom prst="roundRect">
            <a:avLst/>
          </a:prstGeom>
          <a:solidFill>
            <a:srgbClr val="E5E324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422055" y="4075235"/>
            <a:ext cx="1227715" cy="255389"/>
          </a:xfrm>
          <a:prstGeom prst="roundRect">
            <a:avLst/>
          </a:prstGeom>
          <a:solidFill>
            <a:srgbClr val="E5E324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422053" y="4941372"/>
            <a:ext cx="1227715" cy="255389"/>
          </a:xfrm>
          <a:prstGeom prst="roundRect">
            <a:avLst/>
          </a:prstGeom>
          <a:solidFill>
            <a:srgbClr val="E5E324"/>
          </a:solidFill>
        </p:spPr>
        <p:txBody>
          <a:bodyPr wrap="square" rtlCol="0">
            <a:spAutoFit/>
          </a:bodyPr>
          <a:lstStyle/>
          <a:p>
            <a:endParaRPr lang="en-GB" sz="9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42958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/>
          <p:cNvSpPr/>
          <p:nvPr/>
        </p:nvSpPr>
        <p:spPr>
          <a:xfrm>
            <a:off x="90322" y="3534814"/>
            <a:ext cx="777915" cy="1190079"/>
          </a:xfrm>
          <a:prstGeom prst="rect">
            <a:avLst/>
          </a:prstGeom>
          <a:noFill/>
          <a:ln w="12700">
            <a:solidFill>
              <a:srgbClr val="E5E324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675" b="1" u="sng" dirty="0">
                <a:solidFill>
                  <a:srgbClr val="5F5F5F"/>
                </a:solidFill>
              </a:rPr>
              <a:t>Key</a:t>
            </a:r>
          </a:p>
        </p:txBody>
      </p:sp>
      <p:cxnSp>
        <p:nvCxnSpPr>
          <p:cNvPr id="152" name="Straight Arrow Connector 151"/>
          <p:cNvCxnSpPr>
            <a:stCxn id="50" idx="2"/>
            <a:endCxn id="130" idx="0"/>
          </p:cNvCxnSpPr>
          <p:nvPr/>
        </p:nvCxnSpPr>
        <p:spPr>
          <a:xfrm flipH="1">
            <a:off x="7819510" y="2435480"/>
            <a:ext cx="2366" cy="6199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>
            <a:stCxn id="109" idx="2"/>
            <a:endCxn id="11" idx="0"/>
          </p:cNvCxnSpPr>
          <p:nvPr/>
        </p:nvCxnSpPr>
        <p:spPr>
          <a:xfrm>
            <a:off x="5504494" y="1976668"/>
            <a:ext cx="9095" cy="13038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35019" y="3714938"/>
            <a:ext cx="689005" cy="190193"/>
          </a:xfrm>
          <a:prstGeom prst="rect">
            <a:avLst/>
          </a:prstGeom>
          <a:solidFill>
            <a:srgbClr val="E64625"/>
          </a:solidFill>
          <a:ln w="12700">
            <a:solidFill>
              <a:srgbClr val="E64625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675" dirty="0">
                <a:solidFill>
                  <a:schemeClr val="bg1"/>
                </a:solidFill>
              </a:rPr>
              <a:t>Activities</a:t>
            </a:r>
          </a:p>
        </p:txBody>
      </p:sp>
      <p:sp>
        <p:nvSpPr>
          <p:cNvPr id="7" name="Rectangle 6"/>
          <p:cNvSpPr/>
          <p:nvPr/>
        </p:nvSpPr>
        <p:spPr>
          <a:xfrm>
            <a:off x="135020" y="4456928"/>
            <a:ext cx="696854" cy="149977"/>
          </a:xfrm>
          <a:prstGeom prst="rect">
            <a:avLst/>
          </a:prstGeom>
          <a:solidFill>
            <a:srgbClr val="E5E324"/>
          </a:solidFill>
          <a:ln w="12700">
            <a:solidFill>
              <a:srgbClr val="E5E324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675" dirty="0">
                <a:solidFill>
                  <a:srgbClr val="5F5F5F"/>
                </a:solidFill>
              </a:rPr>
              <a:t>Aims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35020" y="3955986"/>
            <a:ext cx="690513" cy="171521"/>
          </a:xfrm>
          <a:prstGeom prst="roundRect">
            <a:avLst/>
          </a:prstGeom>
          <a:solidFill>
            <a:srgbClr val="2C4D7F"/>
          </a:solidFill>
          <a:ln w="9525">
            <a:solidFill>
              <a:srgbClr val="2C4D7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675" dirty="0">
                <a:solidFill>
                  <a:schemeClr val="bg1"/>
                </a:solidFill>
              </a:rPr>
              <a:t>Assumptions</a:t>
            </a:r>
          </a:p>
        </p:txBody>
      </p:sp>
      <p:sp>
        <p:nvSpPr>
          <p:cNvPr id="9" name="Rectangle 8"/>
          <p:cNvSpPr/>
          <p:nvPr/>
        </p:nvSpPr>
        <p:spPr>
          <a:xfrm>
            <a:off x="135020" y="4178362"/>
            <a:ext cx="689062" cy="227711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675" dirty="0">
                <a:solidFill>
                  <a:srgbClr val="5F5F5F"/>
                </a:solidFill>
              </a:rPr>
              <a:t>Intermediate outcomes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93704" y="2107057"/>
            <a:ext cx="2039770" cy="329673"/>
          </a:xfrm>
          <a:prstGeom prst="rect">
            <a:avLst/>
          </a:prstGeom>
          <a:solidFill>
            <a:srgbClr val="E64625"/>
          </a:solidFill>
          <a:ln w="12700">
            <a:solidFill>
              <a:srgbClr val="E64625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89087" y="5167258"/>
            <a:ext cx="799332" cy="553859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23874" y="5403423"/>
            <a:ext cx="3123512" cy="301873"/>
          </a:xfrm>
          <a:prstGeom prst="rect">
            <a:avLst/>
          </a:prstGeom>
          <a:solidFill>
            <a:srgbClr val="E5E324"/>
          </a:solidFill>
          <a:ln w="12700">
            <a:solidFill>
              <a:srgbClr val="E5E324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191463" y="4537615"/>
            <a:ext cx="1388334" cy="617024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178770" y="3204273"/>
            <a:ext cx="2033029" cy="1177337"/>
          </a:xfrm>
          <a:prstGeom prst="rect">
            <a:avLst/>
          </a:prstGeom>
          <a:noFill/>
          <a:ln w="12700">
            <a:solidFill>
              <a:schemeClr val="accent4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00272" y="2090640"/>
            <a:ext cx="1349372" cy="344840"/>
          </a:xfrm>
          <a:prstGeom prst="rect">
            <a:avLst/>
          </a:prstGeom>
          <a:solidFill>
            <a:srgbClr val="E64625"/>
          </a:solidFill>
          <a:ln w="12700">
            <a:solidFill>
              <a:srgbClr val="E64625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809817" y="5379025"/>
            <a:ext cx="1097144" cy="351218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684716" y="1355834"/>
            <a:ext cx="3645744" cy="278437"/>
          </a:xfrm>
          <a:prstGeom prst="rect">
            <a:avLst/>
          </a:prstGeom>
          <a:solidFill>
            <a:srgbClr val="E64625"/>
          </a:solidFill>
          <a:ln w="12700">
            <a:solidFill>
              <a:srgbClr val="E64625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834843" y="2090639"/>
            <a:ext cx="975761" cy="345585"/>
          </a:xfrm>
          <a:prstGeom prst="rect">
            <a:avLst/>
          </a:prstGeom>
          <a:solidFill>
            <a:srgbClr val="E64625"/>
          </a:solidFill>
          <a:ln w="12700">
            <a:solidFill>
              <a:srgbClr val="E64625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927460" y="2096647"/>
            <a:ext cx="1042465" cy="339290"/>
          </a:xfrm>
          <a:prstGeom prst="rect">
            <a:avLst/>
          </a:prstGeom>
          <a:solidFill>
            <a:srgbClr val="E64625"/>
          </a:solidFill>
          <a:ln w="12700">
            <a:solidFill>
              <a:srgbClr val="E64625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268793" y="2100805"/>
            <a:ext cx="1106165" cy="334675"/>
          </a:xfrm>
          <a:prstGeom prst="rect">
            <a:avLst/>
          </a:prstGeom>
          <a:solidFill>
            <a:srgbClr val="E64625"/>
          </a:solidFill>
          <a:ln w="12700">
            <a:solidFill>
              <a:srgbClr val="E64625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2389035" y="3852555"/>
            <a:ext cx="922349" cy="424390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3690998" y="1737289"/>
            <a:ext cx="3626993" cy="239379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4859153" y="4532546"/>
            <a:ext cx="1853377" cy="626240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5259640" y="3826858"/>
            <a:ext cx="1836774" cy="450998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6279078" y="3297905"/>
            <a:ext cx="820977" cy="424390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7909567" y="3526347"/>
            <a:ext cx="903716" cy="558970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5263664" y="3308191"/>
            <a:ext cx="810564" cy="424390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4179965" y="3304941"/>
            <a:ext cx="796417" cy="424390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4185038" y="3853467"/>
            <a:ext cx="793648" cy="424390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7264062" y="3055400"/>
            <a:ext cx="1110896" cy="325523"/>
          </a:xfrm>
          <a:prstGeom prst="rect">
            <a:avLst/>
          </a:prstGeom>
          <a:solidFill>
            <a:srgbClr val="D2F5FB"/>
          </a:solidFill>
          <a:ln w="12700">
            <a:solidFill>
              <a:srgbClr val="D2F5FB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675" dirty="0">
              <a:latin typeface="Calibri Light" panose="020F0302020204030204" pitchFamily="34" charset="0"/>
            </a:endParaRPr>
          </a:p>
        </p:txBody>
      </p:sp>
      <p:sp>
        <p:nvSpPr>
          <p:cNvPr id="135" name="Rounded Rectangle 134"/>
          <p:cNvSpPr/>
          <p:nvPr/>
        </p:nvSpPr>
        <p:spPr>
          <a:xfrm>
            <a:off x="7233702" y="2526987"/>
            <a:ext cx="1230184" cy="364377"/>
          </a:xfrm>
          <a:prstGeom prst="roundRect">
            <a:avLst/>
          </a:prstGeom>
          <a:solidFill>
            <a:srgbClr val="2C4D7F"/>
          </a:solidFill>
          <a:ln w="9525">
            <a:solidFill>
              <a:srgbClr val="2C4D7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750" dirty="0">
              <a:solidFill>
                <a:sysClr val="windowText" lastClr="000000"/>
              </a:solidFill>
              <a:latin typeface="Calibri Light" panose="020F0302020204030204" pitchFamily="34" charset="0"/>
            </a:endParaRPr>
          </a:p>
        </p:txBody>
      </p:sp>
      <p:cxnSp>
        <p:nvCxnSpPr>
          <p:cNvPr id="142" name="Straight Arrow Connector 141"/>
          <p:cNvCxnSpPr>
            <a:stCxn id="20" idx="2"/>
            <a:endCxn id="13" idx="0"/>
          </p:cNvCxnSpPr>
          <p:nvPr/>
        </p:nvCxnSpPr>
        <p:spPr>
          <a:xfrm>
            <a:off x="974958" y="2435480"/>
            <a:ext cx="13795" cy="27317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>
            <a:stCxn id="22" idx="1"/>
            <a:endCxn id="14" idx="3"/>
          </p:cNvCxnSpPr>
          <p:nvPr/>
        </p:nvCxnSpPr>
        <p:spPr>
          <a:xfrm flipH="1" flipV="1">
            <a:off x="5447386" y="5554360"/>
            <a:ext cx="2362430" cy="27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stCxn id="46" idx="2"/>
            <a:endCxn id="109" idx="0"/>
          </p:cNvCxnSpPr>
          <p:nvPr/>
        </p:nvCxnSpPr>
        <p:spPr>
          <a:xfrm flipH="1">
            <a:off x="5504495" y="1634270"/>
            <a:ext cx="3093" cy="1030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Straight Arrow Connector 192"/>
          <p:cNvCxnSpPr>
            <a:endCxn id="14" idx="1"/>
          </p:cNvCxnSpPr>
          <p:nvPr/>
        </p:nvCxnSpPr>
        <p:spPr>
          <a:xfrm>
            <a:off x="1388419" y="5554360"/>
            <a:ext cx="9354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1" name="Elbow Connector 220"/>
          <p:cNvCxnSpPr>
            <a:stCxn id="50" idx="3"/>
          </p:cNvCxnSpPr>
          <p:nvPr/>
        </p:nvCxnSpPr>
        <p:spPr>
          <a:xfrm>
            <a:off x="8374957" y="2268142"/>
            <a:ext cx="193487" cy="1236023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5" name="Elbow Connector 234"/>
          <p:cNvCxnSpPr>
            <a:stCxn id="47" idx="2"/>
            <a:endCxn id="69" idx="0"/>
          </p:cNvCxnSpPr>
          <p:nvPr/>
        </p:nvCxnSpPr>
        <p:spPr>
          <a:xfrm rot="16200000" flipH="1">
            <a:off x="1878302" y="2880646"/>
            <a:ext cx="1416331" cy="52748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8" name="Elbow Connector 237"/>
          <p:cNvCxnSpPr>
            <a:stCxn id="48" idx="2"/>
            <a:endCxn id="69" idx="0"/>
          </p:cNvCxnSpPr>
          <p:nvPr/>
        </p:nvCxnSpPr>
        <p:spPr>
          <a:xfrm rot="5400000">
            <a:off x="2441142" y="2845005"/>
            <a:ext cx="1416618" cy="598483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1" name="Elbow Connector 240"/>
          <p:cNvCxnSpPr>
            <a:stCxn id="69" idx="2"/>
            <a:endCxn id="18" idx="0"/>
          </p:cNvCxnSpPr>
          <p:nvPr/>
        </p:nvCxnSpPr>
        <p:spPr>
          <a:xfrm rot="16200000" flipH="1">
            <a:off x="3237585" y="3889569"/>
            <a:ext cx="260671" cy="103542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3" name="Straight Arrow Connector 252"/>
          <p:cNvCxnSpPr>
            <a:stCxn id="128" idx="2"/>
            <a:endCxn id="129" idx="0"/>
          </p:cNvCxnSpPr>
          <p:nvPr/>
        </p:nvCxnSpPr>
        <p:spPr>
          <a:xfrm>
            <a:off x="4578173" y="3729330"/>
            <a:ext cx="3689" cy="12413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4" name="Straight Arrow Connector 283"/>
          <p:cNvCxnSpPr>
            <a:stCxn id="19" idx="2"/>
          </p:cNvCxnSpPr>
          <p:nvPr/>
        </p:nvCxnSpPr>
        <p:spPr>
          <a:xfrm flipH="1">
            <a:off x="6184345" y="4381610"/>
            <a:ext cx="10940" cy="14184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7" name="Straight Arrow Connector 286"/>
          <p:cNvCxnSpPr>
            <a:stCxn id="118" idx="1"/>
            <a:endCxn id="18" idx="3"/>
          </p:cNvCxnSpPr>
          <p:nvPr/>
        </p:nvCxnSpPr>
        <p:spPr>
          <a:xfrm flipH="1">
            <a:off x="4579797" y="4845667"/>
            <a:ext cx="279356" cy="4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0" name="Straight Arrow Connector 289"/>
          <p:cNvCxnSpPr>
            <a:stCxn id="18" idx="2"/>
            <a:endCxn id="14" idx="0"/>
          </p:cNvCxnSpPr>
          <p:nvPr/>
        </p:nvCxnSpPr>
        <p:spPr>
          <a:xfrm>
            <a:off x="3885630" y="5154639"/>
            <a:ext cx="0" cy="2487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1" name="Elbow Connector 300"/>
          <p:cNvCxnSpPr/>
          <p:nvPr/>
        </p:nvCxnSpPr>
        <p:spPr>
          <a:xfrm rot="5400000">
            <a:off x="6501330" y="3476786"/>
            <a:ext cx="1464743" cy="1106981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8" name="Rectangle 137"/>
          <p:cNvSpPr/>
          <p:nvPr/>
        </p:nvSpPr>
        <p:spPr>
          <a:xfrm>
            <a:off x="19907" y="1074805"/>
            <a:ext cx="3348012" cy="282923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200" b="1" u="sng" dirty="0">
                <a:solidFill>
                  <a:srgbClr val="5F5F5F"/>
                </a:solidFill>
              </a:rPr>
              <a:t>[name of your programme]</a:t>
            </a:r>
          </a:p>
        </p:txBody>
      </p:sp>
      <p:cxnSp>
        <p:nvCxnSpPr>
          <p:cNvPr id="92" name="Straight Arrow Connector 91"/>
          <p:cNvCxnSpPr>
            <a:stCxn id="126" idx="2"/>
            <a:endCxn id="22" idx="0"/>
          </p:cNvCxnSpPr>
          <p:nvPr/>
        </p:nvCxnSpPr>
        <p:spPr>
          <a:xfrm flipH="1">
            <a:off x="8358389" y="4085317"/>
            <a:ext cx="3036" cy="129370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Elbow Connector 97"/>
          <p:cNvCxnSpPr>
            <a:stCxn id="129" idx="2"/>
            <a:endCxn id="18" idx="0"/>
          </p:cNvCxnSpPr>
          <p:nvPr/>
        </p:nvCxnSpPr>
        <p:spPr>
          <a:xfrm rot="5400000">
            <a:off x="4103868" y="4059621"/>
            <a:ext cx="259759" cy="696232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Rounded Rectangle 135"/>
          <p:cNvSpPr/>
          <p:nvPr/>
        </p:nvSpPr>
        <p:spPr>
          <a:xfrm>
            <a:off x="2027170" y="2727047"/>
            <a:ext cx="1821222" cy="363096"/>
          </a:xfrm>
          <a:prstGeom prst="roundRect">
            <a:avLst/>
          </a:prstGeom>
          <a:solidFill>
            <a:srgbClr val="2C4D7F"/>
          </a:solidFill>
          <a:ln w="9525">
            <a:solidFill>
              <a:srgbClr val="2C4D7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750" dirty="0">
              <a:solidFill>
                <a:sysClr val="windowText" lastClr="000000"/>
              </a:solidFill>
              <a:latin typeface="Calibri Light" panose="020F0302020204030204" pitchFamily="34" charset="0"/>
            </a:endParaRPr>
          </a:p>
        </p:txBody>
      </p:sp>
      <p:sp>
        <p:nvSpPr>
          <p:cNvPr id="124" name="Rounded Rectangle 123"/>
          <p:cNvSpPr/>
          <p:nvPr/>
        </p:nvSpPr>
        <p:spPr>
          <a:xfrm>
            <a:off x="655826" y="2724155"/>
            <a:ext cx="702435" cy="365989"/>
          </a:xfrm>
          <a:prstGeom prst="roundRect">
            <a:avLst/>
          </a:prstGeom>
          <a:solidFill>
            <a:srgbClr val="2C4D7F"/>
          </a:solidFill>
          <a:ln w="9525">
            <a:solidFill>
              <a:srgbClr val="2C4D7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sz="750" dirty="0">
              <a:solidFill>
                <a:sysClr val="windowText" lastClr="000000"/>
              </a:solidFill>
              <a:latin typeface="Calibri Light" panose="020F0302020204030204" pitchFamily="34" charset="0"/>
            </a:endParaRPr>
          </a:p>
        </p:txBody>
      </p:sp>
      <p:cxnSp>
        <p:nvCxnSpPr>
          <p:cNvPr id="93" name="Elbow Connector 92"/>
          <p:cNvCxnSpPr>
            <a:stCxn id="11" idx="2"/>
            <a:endCxn id="128" idx="0"/>
          </p:cNvCxnSpPr>
          <p:nvPr/>
        </p:nvCxnSpPr>
        <p:spPr>
          <a:xfrm rot="5400000">
            <a:off x="4611776" y="2403128"/>
            <a:ext cx="868211" cy="935416"/>
          </a:xfrm>
          <a:prstGeom prst="bentConnector3">
            <a:avLst>
              <a:gd name="adj1" fmla="val 44255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Elbow Connector 94"/>
          <p:cNvCxnSpPr>
            <a:stCxn id="11" idx="2"/>
            <a:endCxn id="19" idx="0"/>
          </p:cNvCxnSpPr>
          <p:nvPr/>
        </p:nvCxnSpPr>
        <p:spPr>
          <a:xfrm rot="16200000" flipH="1">
            <a:off x="5470666" y="2479654"/>
            <a:ext cx="767543" cy="68169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637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alibri Light"/>
        <a:ea typeface=""/>
        <a:cs typeface=""/>
      </a:majorFont>
      <a:minorFont>
        <a:latin typeface="Lato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owerpoint template" id="{5E0FFDB7-5AB5-4FE7-86B8-25E0206B92B4}" vid="{0BAB9FB8-7CFE-4DBA-A236-311E87AC4311}"/>
    </a:ext>
  </a:extLst>
</a:theme>
</file>

<file path=ppt/theme/theme2.xml><?xml version="1.0" encoding="utf-8"?>
<a:theme xmlns:a="http://schemas.openxmlformats.org/drawingml/2006/main" name="1_Office Theme">
  <a:themeElements>
    <a:clrScheme name="TSIP colours">
      <a:dk1>
        <a:srgbClr val="2D466E"/>
      </a:dk1>
      <a:lt1>
        <a:srgbClr val="FFFFFF"/>
      </a:lt1>
      <a:dk2>
        <a:srgbClr val="404040"/>
      </a:dk2>
      <a:lt2>
        <a:srgbClr val="BFBFBF"/>
      </a:lt2>
      <a:accent1>
        <a:srgbClr val="2C4D7F"/>
      </a:accent1>
      <a:accent2>
        <a:srgbClr val="6AC6BA"/>
      </a:accent2>
      <a:accent3>
        <a:srgbClr val="E64625"/>
      </a:accent3>
      <a:accent4>
        <a:srgbClr val="E5E324"/>
      </a:accent4>
      <a:accent5>
        <a:srgbClr val="D2F5FB"/>
      </a:accent5>
      <a:accent6>
        <a:srgbClr val="808080"/>
      </a:accent6>
      <a:hlink>
        <a:srgbClr val="0000FF"/>
      </a:hlink>
      <a:folHlink>
        <a:srgbClr val="FF00FF"/>
      </a:folHlink>
    </a:clrScheme>
    <a:fontScheme name="Custom 1">
      <a:majorFont>
        <a:latin typeface="Calibri Light"/>
        <a:ea typeface=""/>
        <a:cs typeface=""/>
      </a:majorFont>
      <a:minorFont>
        <a:latin typeface="Lato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owerpoint template" id="{5E0FFDB7-5AB5-4FE7-86B8-25E0206B92B4}" vid="{F9580C46-5A68-4A59-A546-F798BEFA923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TSIP Powerpoint template</Template>
  <TotalTime>1407</TotalTime>
  <Words>147</Words>
  <Application>Microsoft Macintosh PowerPoint</Application>
  <PresentationFormat>On-screen Show (4:3)</PresentationFormat>
  <Paragraphs>78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Office Theme</vt:lpstr>
      <vt:lpstr>1_Office Theme</vt:lpstr>
      <vt:lpstr>[title]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Grace Anderson</dc:creator>
  <cp:lastModifiedBy>Rahel Spath</cp:lastModifiedBy>
  <cp:revision>28</cp:revision>
  <dcterms:created xsi:type="dcterms:W3CDTF">2016-04-20T09:40:36Z</dcterms:created>
  <dcterms:modified xsi:type="dcterms:W3CDTF">2016-05-12T13:42:58Z</dcterms:modified>
</cp:coreProperties>
</file>

<file path=docProps/thumbnail.jpeg>
</file>